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7c237dae2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f9b5f321d46e6"/>
  </p:sldMasterIdLst>
  <p:sldIdLst>
    <p:sldId xmlns:r="http://schemas.openxmlformats.org/officeDocument/2006/relationships" id="256" r:id="R24e27c95ff624c10"/>
    <p:sldId xmlns:r="http://schemas.openxmlformats.org/officeDocument/2006/relationships" id="257" r:id="R71757a1f6c7a497c"/>
    <p:sldId xmlns:r="http://schemas.openxmlformats.org/officeDocument/2006/relationships" id="258" r:id="R72ce5767dfbb46f9"/>
    <p:sldId xmlns:r="http://schemas.openxmlformats.org/officeDocument/2006/relationships" id="259" r:id="Ra24683f32d0945a5"/>
    <p:sldId xmlns:r="http://schemas.openxmlformats.org/officeDocument/2006/relationships" id="260" r:id="R18ebb5ee7eb94d53"/>
    <p:sldId xmlns:r="http://schemas.openxmlformats.org/officeDocument/2006/relationships" id="261" r:id="R3d39f538869f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f9b5f321d46e6" /><Relationship Type="http://schemas.openxmlformats.org/officeDocument/2006/relationships/slide" Target="/ppt/slides/slide1.xml" Id="R24e27c95ff624c10" /><Relationship Type="http://schemas.openxmlformats.org/officeDocument/2006/relationships/slide" Target="/ppt/slides/slide2.xml" Id="R71757a1f6c7a497c" /><Relationship Type="http://schemas.openxmlformats.org/officeDocument/2006/relationships/slide" Target="/ppt/slides/slide3.xml" Id="R72ce5767dfbb46f9" /><Relationship Type="http://schemas.openxmlformats.org/officeDocument/2006/relationships/slide" Target="/ppt/slides/slide4.xml" Id="Ra24683f32d0945a5" /><Relationship Type="http://schemas.openxmlformats.org/officeDocument/2006/relationships/slide" Target="/ppt/slides/slide5.xml" Id="R18ebb5ee7eb94d53" /><Relationship Type="http://schemas.openxmlformats.org/officeDocument/2006/relationships/slide" Target="/ppt/slides/slide6.xml" Id="R3d39f538869f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5de817d8c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4f0a369e84b3d" /><Relationship Type="http://schemas.openxmlformats.org/officeDocument/2006/relationships/theme" Target="/ppt/slideMasters/theme/theme1.xml" Id="Rf52b09fe0d2e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4f0a369e8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db57b4ab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26db6d582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d904541ae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5793f6c93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62313fc5e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d441b0c49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DITT DIGITALE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DITT DIGITALE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DITT DIGITALE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DITT DIGITALE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DITT DIGITALE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DITT DIGITALE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Progressum Gruppen AS, 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DITT DIGITALE REGNSKAPSKONTOR AS</a:t>
            </a:r>
          </a:p>
        </p:txBody>
      </p:sp>
    </p:spTree>
  </p:cSld>
  <p:clrMapOvr>
    <a:masterClrMapping xmlns:a="http://schemas.openxmlformats.org/drawingml/2006/main"/>
  </p:clrMapOvr>
</p:sld>
</file>