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7917fa14e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0ce8a0b564054"/>
  </p:sldMasterIdLst>
  <p:sldIdLst>
    <p:sldId xmlns:r="http://schemas.openxmlformats.org/officeDocument/2006/relationships" id="256" r:id="Rd46ce87d593f43c9"/>
    <p:sldId xmlns:r="http://schemas.openxmlformats.org/officeDocument/2006/relationships" id="257" r:id="R1647646e6f094bbb"/>
    <p:sldId xmlns:r="http://schemas.openxmlformats.org/officeDocument/2006/relationships" id="258" r:id="Rf5ac6a2af1be40ad"/>
    <p:sldId xmlns:r="http://schemas.openxmlformats.org/officeDocument/2006/relationships" id="259" r:id="Rfefe5fc98ed940b6"/>
    <p:sldId xmlns:r="http://schemas.openxmlformats.org/officeDocument/2006/relationships" id="260" r:id="Rafb8c22d74374d04"/>
    <p:sldId xmlns:r="http://schemas.openxmlformats.org/officeDocument/2006/relationships" id="261" r:id="R7f5c066469974af6"/>
    <p:sldId xmlns:r="http://schemas.openxmlformats.org/officeDocument/2006/relationships" id="262" r:id="Rd522a17ca63b4f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0ce8a0b564054" /><Relationship Type="http://schemas.openxmlformats.org/officeDocument/2006/relationships/slide" Target="/ppt/slides/slide1.xml" Id="Rd46ce87d593f43c9" /><Relationship Type="http://schemas.openxmlformats.org/officeDocument/2006/relationships/slide" Target="/ppt/slides/slide2.xml" Id="R1647646e6f094bbb" /><Relationship Type="http://schemas.openxmlformats.org/officeDocument/2006/relationships/slide" Target="/ppt/slides/slide3.xml" Id="Rf5ac6a2af1be40ad" /><Relationship Type="http://schemas.openxmlformats.org/officeDocument/2006/relationships/slide" Target="/ppt/slides/slide4.xml" Id="Rfefe5fc98ed940b6" /><Relationship Type="http://schemas.openxmlformats.org/officeDocument/2006/relationships/slide" Target="/ppt/slides/slide5.xml" Id="Rafb8c22d74374d04" /><Relationship Type="http://schemas.openxmlformats.org/officeDocument/2006/relationships/slide" Target="/ppt/slides/slide6.xml" Id="R7f5c066469974af6" /><Relationship Type="http://schemas.openxmlformats.org/officeDocument/2006/relationships/slide" Target="/ppt/slides/slide7.xml" Id="Rd522a17ca63b4f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26f74f03c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3cd0814a403c" /><Relationship Type="http://schemas.openxmlformats.org/officeDocument/2006/relationships/theme" Target="/ppt/slideMasters/theme/theme1.xml" Id="R8425a6d5b62e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b3cd0814a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1ccdb80ba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31a6599ce4a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5f736927a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9694743b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113e87157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d03ea40b43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8fb4b0c36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DITT DIGITALE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DITT DIGITALE REGNSKAPSKONTOR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5 388 375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1 386 959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Progressum Gruppen AS, Schweigaards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925 174 149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DIGITALE REGNSKAPSKONTOR AS</a:t>
            </a:r>
          </a:p>
        </p:txBody>
      </p:sp>
    </p:spTree>
  </p:cSld>
  <p:clrMapOvr>
    <a:masterClrMapping xmlns:a="http://schemas.openxmlformats.org/drawingml/2006/main"/>
  </p:clrMapOvr>
</p:sld>
</file>