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69c913210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076569563a4425"/>
  </p:sldMasterIdLst>
  <p:sldIdLst>
    <p:sldId xmlns:r="http://schemas.openxmlformats.org/officeDocument/2006/relationships" id="256" r:id="R213ce65e08054422"/>
    <p:sldId xmlns:r="http://schemas.openxmlformats.org/officeDocument/2006/relationships" id="257" r:id="Ra174514ae9fc4c09"/>
    <p:sldId xmlns:r="http://schemas.openxmlformats.org/officeDocument/2006/relationships" id="258" r:id="R7c80cca72cd14d78"/>
    <p:sldId xmlns:r="http://schemas.openxmlformats.org/officeDocument/2006/relationships" id="259" r:id="Rccdf6c97d9d0499e"/>
    <p:sldId xmlns:r="http://schemas.openxmlformats.org/officeDocument/2006/relationships" id="260" r:id="Rd01369da9aad4b19"/>
    <p:sldId xmlns:r="http://schemas.openxmlformats.org/officeDocument/2006/relationships" id="261" r:id="Rfafd421e21054e8a"/>
    <p:sldId xmlns:r="http://schemas.openxmlformats.org/officeDocument/2006/relationships" id="262" r:id="Rf3fe1a66c47842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76569563a4425" /><Relationship Type="http://schemas.openxmlformats.org/officeDocument/2006/relationships/slide" Target="/ppt/slides/slide1.xml" Id="R213ce65e08054422" /><Relationship Type="http://schemas.openxmlformats.org/officeDocument/2006/relationships/slide" Target="/ppt/slides/slide2.xml" Id="Ra174514ae9fc4c09" /><Relationship Type="http://schemas.openxmlformats.org/officeDocument/2006/relationships/slide" Target="/ppt/slides/slide3.xml" Id="R7c80cca72cd14d78" /><Relationship Type="http://schemas.openxmlformats.org/officeDocument/2006/relationships/slide" Target="/ppt/slides/slide4.xml" Id="Rccdf6c97d9d0499e" /><Relationship Type="http://schemas.openxmlformats.org/officeDocument/2006/relationships/slide" Target="/ppt/slides/slide5.xml" Id="Rd01369da9aad4b19" /><Relationship Type="http://schemas.openxmlformats.org/officeDocument/2006/relationships/slide" Target="/ppt/slides/slide6.xml" Id="Rfafd421e21054e8a" /><Relationship Type="http://schemas.openxmlformats.org/officeDocument/2006/relationships/slide" Target="/ppt/slides/slide7.xml" Id="Rf3fe1a66c47842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9cd0d55fd4f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b84b6e9564d93" /><Relationship Type="http://schemas.openxmlformats.org/officeDocument/2006/relationships/theme" Target="/ppt/slideMasters/theme/theme1.xml" Id="R31845b1473004a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9b84b6e956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697cdcd26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c6ae119741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024756b314e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665fd43a945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76fb9464843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4e4c2b634d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ec56d878f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MAGNUS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Hernes Larsen, Stasjonsveien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