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6f0ac629bb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8bd3050184462e"/>
  </p:sldMasterIdLst>
  <p:sldIdLst>
    <p:sldId xmlns:r="http://schemas.openxmlformats.org/officeDocument/2006/relationships" id="256" r:id="R8ea7f4a584a54576"/>
    <p:sldId xmlns:r="http://schemas.openxmlformats.org/officeDocument/2006/relationships" id="257" r:id="Rb5ab64f84f964e4f"/>
    <p:sldId xmlns:r="http://schemas.openxmlformats.org/officeDocument/2006/relationships" id="258" r:id="Rd049eb83ae6446d6"/>
    <p:sldId xmlns:r="http://schemas.openxmlformats.org/officeDocument/2006/relationships" id="259" r:id="R22d6d9fdf15f483a"/>
    <p:sldId xmlns:r="http://schemas.openxmlformats.org/officeDocument/2006/relationships" id="260" r:id="Rf60b31070e0343b2"/>
    <p:sldId xmlns:r="http://schemas.openxmlformats.org/officeDocument/2006/relationships" id="261" r:id="R47b99d7978e5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bd3050184462e" /><Relationship Type="http://schemas.openxmlformats.org/officeDocument/2006/relationships/slide" Target="/ppt/slides/slide1.xml" Id="R8ea7f4a584a54576" /><Relationship Type="http://schemas.openxmlformats.org/officeDocument/2006/relationships/slide" Target="/ppt/slides/slide2.xml" Id="Rb5ab64f84f964e4f" /><Relationship Type="http://schemas.openxmlformats.org/officeDocument/2006/relationships/slide" Target="/ppt/slides/slide3.xml" Id="Rd049eb83ae6446d6" /><Relationship Type="http://schemas.openxmlformats.org/officeDocument/2006/relationships/slide" Target="/ppt/slides/slide4.xml" Id="R22d6d9fdf15f483a" /><Relationship Type="http://schemas.openxmlformats.org/officeDocument/2006/relationships/slide" Target="/ppt/slides/slide5.xml" Id="Rf60b31070e0343b2" /><Relationship Type="http://schemas.openxmlformats.org/officeDocument/2006/relationships/slide" Target="/ppt/slides/slide6.xml" Id="R47b99d7978e5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6dbbfc295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2015d84ab41e6" /><Relationship Type="http://schemas.openxmlformats.org/officeDocument/2006/relationships/theme" Target="/ppt/slideMasters/theme/theme1.xml" Id="Rd2f2571396f8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2015d84ab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c5fffee894e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f0e2cfe5f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f52359d19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0e8a37a5e41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66449c3ec4f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d63b3d30f48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Grødelandsvegen 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925 178 136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