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38294aa61f42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e251bbb9404c2d"/>
  </p:sldMasterIdLst>
  <p:sldIdLst>
    <p:sldId xmlns:r="http://schemas.openxmlformats.org/officeDocument/2006/relationships" id="256" r:id="R50478ac785714247"/>
    <p:sldId xmlns:r="http://schemas.openxmlformats.org/officeDocument/2006/relationships" id="257" r:id="R977b98de886447ec"/>
    <p:sldId xmlns:r="http://schemas.openxmlformats.org/officeDocument/2006/relationships" id="258" r:id="R43e30fa76f084c81"/>
    <p:sldId xmlns:r="http://schemas.openxmlformats.org/officeDocument/2006/relationships" id="259" r:id="R5e6aa9a094364c16"/>
    <p:sldId xmlns:r="http://schemas.openxmlformats.org/officeDocument/2006/relationships" id="260" r:id="R189821f41da7445d"/>
    <p:sldId xmlns:r="http://schemas.openxmlformats.org/officeDocument/2006/relationships" id="261" r:id="Rfbae211e24c14821"/>
    <p:sldId xmlns:r="http://schemas.openxmlformats.org/officeDocument/2006/relationships" id="262" r:id="R9f117ffaa2c44b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e251bbb9404c2d" /><Relationship Type="http://schemas.openxmlformats.org/officeDocument/2006/relationships/slide" Target="/ppt/slides/slide1.xml" Id="R50478ac785714247" /><Relationship Type="http://schemas.openxmlformats.org/officeDocument/2006/relationships/slide" Target="/ppt/slides/slide2.xml" Id="R977b98de886447ec" /><Relationship Type="http://schemas.openxmlformats.org/officeDocument/2006/relationships/slide" Target="/ppt/slides/slide3.xml" Id="R43e30fa76f084c81" /><Relationship Type="http://schemas.openxmlformats.org/officeDocument/2006/relationships/slide" Target="/ppt/slides/slide4.xml" Id="R5e6aa9a094364c16" /><Relationship Type="http://schemas.openxmlformats.org/officeDocument/2006/relationships/slide" Target="/ppt/slides/slide5.xml" Id="R189821f41da7445d" /><Relationship Type="http://schemas.openxmlformats.org/officeDocument/2006/relationships/slide" Target="/ppt/slides/slide6.xml" Id="Rfbae211e24c14821" /><Relationship Type="http://schemas.openxmlformats.org/officeDocument/2006/relationships/slide" Target="/ppt/slides/slide7.xml" Id="R9f117ffaa2c44b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919330a3d248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dbc8e9afe44a7" /><Relationship Type="http://schemas.openxmlformats.org/officeDocument/2006/relationships/theme" Target="/ppt/slideMasters/theme/theme1.xml" Id="R5475cacd9d1e41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adbc8e9afe44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4502fbd744a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d2e92bfa848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0182f8e5f4a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f7240dcea46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04b4158284e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2f308093348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463c6fd0b43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MOAR HOLDING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3 928 757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27 140 737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28 902 646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GRØDELAND ARLE OVIN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Grødelandsvegen 206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925 178 136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MOAR HOLDING AS</a:t>
            </a:r>
          </a:p>
        </p:txBody>
      </p:sp>
    </p:spTree>
  </p:cSld>
  <p:clrMapOvr>
    <a:masterClrMapping xmlns:a="http://schemas.openxmlformats.org/drawingml/2006/main"/>
  </p:clrMapOvr>
</p:sld>
</file>