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2f2fa125dd49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aae5196ac844b3"/>
  </p:sldMasterIdLst>
  <p:sldIdLst>
    <p:sldId xmlns:r="http://schemas.openxmlformats.org/officeDocument/2006/relationships" id="256" r:id="R7763eb7992094f11"/>
    <p:sldId xmlns:r="http://schemas.openxmlformats.org/officeDocument/2006/relationships" id="257" r:id="R69f45b088a3348bc"/>
    <p:sldId xmlns:r="http://schemas.openxmlformats.org/officeDocument/2006/relationships" id="258" r:id="Rae34b60c5c414106"/>
    <p:sldId xmlns:r="http://schemas.openxmlformats.org/officeDocument/2006/relationships" id="259" r:id="R7197a100bd3d4e56"/>
    <p:sldId xmlns:r="http://schemas.openxmlformats.org/officeDocument/2006/relationships" id="260" r:id="R1f985c6cb9cd4488"/>
    <p:sldId xmlns:r="http://schemas.openxmlformats.org/officeDocument/2006/relationships" id="261" r:id="Red2bcfe5151541c1"/>
    <p:sldId xmlns:r="http://schemas.openxmlformats.org/officeDocument/2006/relationships" id="262" r:id="R5f1e2689149a45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aae5196ac844b3" /><Relationship Type="http://schemas.openxmlformats.org/officeDocument/2006/relationships/slide" Target="/ppt/slides/slide1.xml" Id="R7763eb7992094f11" /><Relationship Type="http://schemas.openxmlformats.org/officeDocument/2006/relationships/slide" Target="/ppt/slides/slide2.xml" Id="R69f45b088a3348bc" /><Relationship Type="http://schemas.openxmlformats.org/officeDocument/2006/relationships/slide" Target="/ppt/slides/slide3.xml" Id="Rae34b60c5c414106" /><Relationship Type="http://schemas.openxmlformats.org/officeDocument/2006/relationships/slide" Target="/ppt/slides/slide4.xml" Id="R7197a100bd3d4e56" /><Relationship Type="http://schemas.openxmlformats.org/officeDocument/2006/relationships/slide" Target="/ppt/slides/slide5.xml" Id="R1f985c6cb9cd4488" /><Relationship Type="http://schemas.openxmlformats.org/officeDocument/2006/relationships/slide" Target="/ppt/slides/slide6.xml" Id="Red2bcfe5151541c1" /><Relationship Type="http://schemas.openxmlformats.org/officeDocument/2006/relationships/slide" Target="/ppt/slides/slide7.xml" Id="R5f1e2689149a45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8aa436b16c4e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df68f54b341a5" /><Relationship Type="http://schemas.openxmlformats.org/officeDocument/2006/relationships/theme" Target="/ppt/slideMasters/theme/theme1.xml" Id="Rfe68eaa514c142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6df68f54b3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cab11ca4b45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aa76cbab6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de31da9e349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2966cdf504b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8f1283f2847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833bcfb054f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196eb6e5d3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SAGA GLOBAL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GLOBAL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24 392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HASTI JULIAN GALTUNG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925 178 713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SAGA GLOBAL AS</a:t>
            </a:r>
          </a:p>
        </p:txBody>
      </p:sp>
    </p:spTree>
  </p:cSld>
  <p:clrMapOvr>
    <a:masterClrMapping xmlns:a="http://schemas.openxmlformats.org/drawingml/2006/main"/>
  </p:clrMapOvr>
</p:sld>
</file>