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a8a95873d4d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77241edda74d76"/>
  </p:sldMasterIdLst>
  <p:sldIdLst>
    <p:sldId xmlns:r="http://schemas.openxmlformats.org/officeDocument/2006/relationships" id="256" r:id="R15f2a90e3787430b"/>
    <p:sldId xmlns:r="http://schemas.openxmlformats.org/officeDocument/2006/relationships" id="257" r:id="Rcb3c6f7d94dd4553"/>
    <p:sldId xmlns:r="http://schemas.openxmlformats.org/officeDocument/2006/relationships" id="258" r:id="R024ef1dc36de4f69"/>
    <p:sldId xmlns:r="http://schemas.openxmlformats.org/officeDocument/2006/relationships" id="259" r:id="Rfa3d4eb2030d48a5"/>
    <p:sldId xmlns:r="http://schemas.openxmlformats.org/officeDocument/2006/relationships" id="260" r:id="Rf7398a381e404ee6"/>
    <p:sldId xmlns:r="http://schemas.openxmlformats.org/officeDocument/2006/relationships" id="261" r:id="R3bd104b0a92046fc"/>
    <p:sldId xmlns:r="http://schemas.openxmlformats.org/officeDocument/2006/relationships" id="262" r:id="Rb2868adfa9b0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7241edda74d76" /><Relationship Type="http://schemas.openxmlformats.org/officeDocument/2006/relationships/slide" Target="/ppt/slides/slide1.xml" Id="R15f2a90e3787430b" /><Relationship Type="http://schemas.openxmlformats.org/officeDocument/2006/relationships/slide" Target="/ppt/slides/slide2.xml" Id="Rcb3c6f7d94dd4553" /><Relationship Type="http://schemas.openxmlformats.org/officeDocument/2006/relationships/slide" Target="/ppt/slides/slide3.xml" Id="R024ef1dc36de4f69" /><Relationship Type="http://schemas.openxmlformats.org/officeDocument/2006/relationships/slide" Target="/ppt/slides/slide4.xml" Id="Rfa3d4eb2030d48a5" /><Relationship Type="http://schemas.openxmlformats.org/officeDocument/2006/relationships/slide" Target="/ppt/slides/slide5.xml" Id="Rf7398a381e404ee6" /><Relationship Type="http://schemas.openxmlformats.org/officeDocument/2006/relationships/slide" Target="/ppt/slides/slide6.xml" Id="R3bd104b0a92046fc" /><Relationship Type="http://schemas.openxmlformats.org/officeDocument/2006/relationships/slide" Target="/ppt/slides/slide7.xml" Id="Rb2868adfa9b0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35526a103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5e25d4f6f486d" /><Relationship Type="http://schemas.openxmlformats.org/officeDocument/2006/relationships/theme" Target="/ppt/slideMasters/theme/theme1.xml" Id="Rfd917d6cd8cb40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5e25d4f6f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98d548855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28d46e05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a2a2aa68d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2a3bc18f449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f5bed2d11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d6a234f514f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dfc3b2c38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BJORLI SKISENTER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BJORLI SKISENTER HOLDING AS ble etablert [år] og holder til i Bjorli.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−356 202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5 685 810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7 332 027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VOLSTAD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CALIDRIS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 INDUSTRI AS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BJORLI UTVIKLING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KJØLL INVEST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BARMAN HOLDING AS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Barmans veg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2669 Bjorli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BJORLI SKISENTER HOLDING AS</a:t>
            </a:r>
          </a:p>
        </p:txBody>
      </p:sp>
    </p:spTree>
  </p:cSld>
  <p:clrMapOvr>
    <a:masterClrMapping xmlns:a="http://schemas.openxmlformats.org/drawingml/2006/main"/>
  </p:clrMapOvr>
</p:sld>
</file>