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4cd8b12c8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dc77032ce43a1"/>
  </p:sldMasterIdLst>
  <p:sldIdLst>
    <p:sldId xmlns:r="http://schemas.openxmlformats.org/officeDocument/2006/relationships" id="256" r:id="R16f552e3d5584a66"/>
    <p:sldId xmlns:r="http://schemas.openxmlformats.org/officeDocument/2006/relationships" id="257" r:id="Re96136b69ec34d4b"/>
    <p:sldId xmlns:r="http://schemas.openxmlformats.org/officeDocument/2006/relationships" id="258" r:id="R87a2cb0104184c5b"/>
    <p:sldId xmlns:r="http://schemas.openxmlformats.org/officeDocument/2006/relationships" id="259" r:id="R7a4ecf7d32154577"/>
    <p:sldId xmlns:r="http://schemas.openxmlformats.org/officeDocument/2006/relationships" id="260" r:id="Re665fa897cc84132"/>
    <p:sldId xmlns:r="http://schemas.openxmlformats.org/officeDocument/2006/relationships" id="261" r:id="R72dbd45ea266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dc77032ce43a1" /><Relationship Type="http://schemas.openxmlformats.org/officeDocument/2006/relationships/slide" Target="/ppt/slides/slide1.xml" Id="R16f552e3d5584a66" /><Relationship Type="http://schemas.openxmlformats.org/officeDocument/2006/relationships/slide" Target="/ppt/slides/slide2.xml" Id="Re96136b69ec34d4b" /><Relationship Type="http://schemas.openxmlformats.org/officeDocument/2006/relationships/slide" Target="/ppt/slides/slide3.xml" Id="R87a2cb0104184c5b" /><Relationship Type="http://schemas.openxmlformats.org/officeDocument/2006/relationships/slide" Target="/ppt/slides/slide4.xml" Id="R7a4ecf7d32154577" /><Relationship Type="http://schemas.openxmlformats.org/officeDocument/2006/relationships/slide" Target="/ppt/slides/slide5.xml" Id="Re665fa897cc84132" /><Relationship Type="http://schemas.openxmlformats.org/officeDocument/2006/relationships/slide" Target="/ppt/slides/slide6.xml" Id="R72dbd45ea266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2f49d240b41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b0592994f4d55" /><Relationship Type="http://schemas.openxmlformats.org/officeDocument/2006/relationships/theme" Target="/ppt/slideMasters/theme/theme1.xml" Id="R64feb8796f204d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bb0592994f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ea7f70c5b4f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04718c7f3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df301d0204c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10399703d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3fe6a0e2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92be1ff2c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MALVIN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CONSULTING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LÅSTAD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Brunholmgata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925 181 706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CONSULTING AS</a:t>
            </a:r>
          </a:p>
        </p:txBody>
      </p:sp>
    </p:spTree>
  </p:cSld>
  <p:clrMapOvr>
    <a:masterClrMapping xmlns:a="http://schemas.openxmlformats.org/drawingml/2006/main"/>
  </p:clrMapOvr>
</p:sld>
</file>