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5e91cfb2f248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671f1ad5a4c79"/>
  </p:sldMasterIdLst>
  <p:sldIdLst>
    <p:sldId xmlns:r="http://schemas.openxmlformats.org/officeDocument/2006/relationships" id="256" r:id="Rf270e8e1d1144686"/>
    <p:sldId xmlns:r="http://schemas.openxmlformats.org/officeDocument/2006/relationships" id="257" r:id="R7dd93b43792c43d3"/>
    <p:sldId xmlns:r="http://schemas.openxmlformats.org/officeDocument/2006/relationships" id="258" r:id="R226c44ca6a044da7"/>
    <p:sldId xmlns:r="http://schemas.openxmlformats.org/officeDocument/2006/relationships" id="259" r:id="R90fb7ada26a74cdc"/>
    <p:sldId xmlns:r="http://schemas.openxmlformats.org/officeDocument/2006/relationships" id="260" r:id="Rd70f05097c4e47eb"/>
    <p:sldId xmlns:r="http://schemas.openxmlformats.org/officeDocument/2006/relationships" id="261" r:id="R27ecb0ed97a443e4"/>
    <p:sldId xmlns:r="http://schemas.openxmlformats.org/officeDocument/2006/relationships" id="262" r:id="R7ac6a469acad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671f1ad5a4c79" /><Relationship Type="http://schemas.openxmlformats.org/officeDocument/2006/relationships/slide" Target="/ppt/slides/slide1.xml" Id="Rf270e8e1d1144686" /><Relationship Type="http://schemas.openxmlformats.org/officeDocument/2006/relationships/slide" Target="/ppt/slides/slide2.xml" Id="R7dd93b43792c43d3" /><Relationship Type="http://schemas.openxmlformats.org/officeDocument/2006/relationships/slide" Target="/ppt/slides/slide3.xml" Id="R226c44ca6a044da7" /><Relationship Type="http://schemas.openxmlformats.org/officeDocument/2006/relationships/slide" Target="/ppt/slides/slide4.xml" Id="R90fb7ada26a74cdc" /><Relationship Type="http://schemas.openxmlformats.org/officeDocument/2006/relationships/slide" Target="/ppt/slides/slide5.xml" Id="Rd70f05097c4e47eb" /><Relationship Type="http://schemas.openxmlformats.org/officeDocument/2006/relationships/slide" Target="/ppt/slides/slide6.xml" Id="R27ecb0ed97a443e4" /><Relationship Type="http://schemas.openxmlformats.org/officeDocument/2006/relationships/slide" Target="/ppt/slides/slide7.xml" Id="R7ac6a469acad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56d7704804c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60084709b4609" /><Relationship Type="http://schemas.openxmlformats.org/officeDocument/2006/relationships/theme" Target="/ppt/slideMasters/theme/theme1.xml" Id="R821344c89073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60084709b46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1ab64a52b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8eb285782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75460a83b4f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ae3f0a21141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4674cc822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cf23078343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471ca96b740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KÅL INVEST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−1 125 932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5 065 480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THOKAMA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 DRIFT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