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8756c62b7b47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410da6d73c4bb8"/>
  </p:sldMasterIdLst>
  <p:sldIdLst>
    <p:sldId xmlns:r="http://schemas.openxmlformats.org/officeDocument/2006/relationships" id="256" r:id="R91d90869ac25419f"/>
    <p:sldId xmlns:r="http://schemas.openxmlformats.org/officeDocument/2006/relationships" id="257" r:id="R51c3d6f3f61c4fab"/>
    <p:sldId xmlns:r="http://schemas.openxmlformats.org/officeDocument/2006/relationships" id="258" r:id="R327dc82b2ecc481f"/>
    <p:sldId xmlns:r="http://schemas.openxmlformats.org/officeDocument/2006/relationships" id="259" r:id="Re4aa1732fbc64d72"/>
    <p:sldId xmlns:r="http://schemas.openxmlformats.org/officeDocument/2006/relationships" id="260" r:id="R624bcda21b8749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410da6d73c4bb8" /><Relationship Type="http://schemas.openxmlformats.org/officeDocument/2006/relationships/slide" Target="/ppt/slides/slide1.xml" Id="R91d90869ac25419f" /><Relationship Type="http://schemas.openxmlformats.org/officeDocument/2006/relationships/slide" Target="/ppt/slides/slide2.xml" Id="R51c3d6f3f61c4fab" /><Relationship Type="http://schemas.openxmlformats.org/officeDocument/2006/relationships/slide" Target="/ppt/slides/slide3.xml" Id="R327dc82b2ecc481f" /><Relationship Type="http://schemas.openxmlformats.org/officeDocument/2006/relationships/slide" Target="/ppt/slides/slide4.xml" Id="Re4aa1732fbc64d72" /><Relationship Type="http://schemas.openxmlformats.org/officeDocument/2006/relationships/slide" Target="/ppt/slides/slide5.xml" Id="R624bcda21b8749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a7ff62dd064d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5ddf0d53f436c" /><Relationship Type="http://schemas.openxmlformats.org/officeDocument/2006/relationships/theme" Target="/ppt/slideMasters/theme/theme1.xml" Id="R10912b19abba46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a5ddf0d53f43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89075202742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2ba493edc41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3bb28885745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a1a04c0cf45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526fabffe42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ANDREASSEN T.K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T.K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ANDREASSEN T.K ble etablert [år] og holder til i Borhaug.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T.K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T.K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T.K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Fyrveien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4563 Borhaug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925 183 539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T.K</a:t>
            </a:r>
          </a:p>
        </p:txBody>
      </p:sp>
    </p:spTree>
  </p:cSld>
  <p:clrMapOvr>
    <a:masterClrMapping xmlns:a="http://schemas.openxmlformats.org/drawingml/2006/main"/>
  </p:clrMapOvr>
</p:sld>
</file>