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f14b2040a54e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68885835b74819"/>
  </p:sldMasterIdLst>
  <p:sldIdLst>
    <p:sldId xmlns:r="http://schemas.openxmlformats.org/officeDocument/2006/relationships" id="256" r:id="R457ab5d62b954eee"/>
    <p:sldId xmlns:r="http://schemas.openxmlformats.org/officeDocument/2006/relationships" id="257" r:id="R6c7f1ea68a504310"/>
    <p:sldId xmlns:r="http://schemas.openxmlformats.org/officeDocument/2006/relationships" id="258" r:id="R8adc07eb21c44ce6"/>
    <p:sldId xmlns:r="http://schemas.openxmlformats.org/officeDocument/2006/relationships" id="259" r:id="R99ee946737f54eb5"/>
    <p:sldId xmlns:r="http://schemas.openxmlformats.org/officeDocument/2006/relationships" id="260" r:id="Rb7c11d8c185b406a"/>
    <p:sldId xmlns:r="http://schemas.openxmlformats.org/officeDocument/2006/relationships" id="261" r:id="Ra591e9b78bcb4281"/>
    <p:sldId xmlns:r="http://schemas.openxmlformats.org/officeDocument/2006/relationships" id="262" r:id="R165631d6f17d46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68885835b74819" /><Relationship Type="http://schemas.openxmlformats.org/officeDocument/2006/relationships/slide" Target="/ppt/slides/slide1.xml" Id="R457ab5d62b954eee" /><Relationship Type="http://schemas.openxmlformats.org/officeDocument/2006/relationships/slide" Target="/ppt/slides/slide2.xml" Id="R6c7f1ea68a504310" /><Relationship Type="http://schemas.openxmlformats.org/officeDocument/2006/relationships/slide" Target="/ppt/slides/slide3.xml" Id="R8adc07eb21c44ce6" /><Relationship Type="http://schemas.openxmlformats.org/officeDocument/2006/relationships/slide" Target="/ppt/slides/slide4.xml" Id="R99ee946737f54eb5" /><Relationship Type="http://schemas.openxmlformats.org/officeDocument/2006/relationships/slide" Target="/ppt/slides/slide5.xml" Id="Rb7c11d8c185b406a" /><Relationship Type="http://schemas.openxmlformats.org/officeDocument/2006/relationships/slide" Target="/ppt/slides/slide6.xml" Id="Ra591e9b78bcb4281" /><Relationship Type="http://schemas.openxmlformats.org/officeDocument/2006/relationships/slide" Target="/ppt/slides/slide7.xml" Id="R165631d6f17d46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7cc8a2310d43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a6e2a12a14804" /><Relationship Type="http://schemas.openxmlformats.org/officeDocument/2006/relationships/theme" Target="/ppt/slideMasters/theme/theme1.xml" Id="R25ee3b7380234d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6a6e2a12a148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395f849b24f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f2802c6164c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ecab9c76644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9312b0b6f4e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6e0b742ca49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f50c6049f4e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db0cef9da46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SRE HOLDING AS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1 330 758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9 977 404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9 983 984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ROAR ELVEMO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 Roar Elvemo, Vikanveien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925 188 352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SRE HOLDING AS</a:t>
            </a:r>
          </a:p>
        </p:txBody>
      </p:sp>
    </p:spTree>
  </p:cSld>
  <p:clrMapOvr>
    <a:masterClrMapping xmlns:a="http://schemas.openxmlformats.org/drawingml/2006/main"/>
  </p:clrMapOvr>
</p:sld>
</file>