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3755aca7b64a9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fa89842c3d4db9"/>
  </p:sldMasterIdLst>
  <p:sldIdLst>
    <p:sldId xmlns:r="http://schemas.openxmlformats.org/officeDocument/2006/relationships" id="256" r:id="R84d8c8e8c05845c2"/>
    <p:sldId xmlns:r="http://schemas.openxmlformats.org/officeDocument/2006/relationships" id="257" r:id="Rac0971a674434b25"/>
    <p:sldId xmlns:r="http://schemas.openxmlformats.org/officeDocument/2006/relationships" id="258" r:id="R63b58b04f1844902"/>
    <p:sldId xmlns:r="http://schemas.openxmlformats.org/officeDocument/2006/relationships" id="259" r:id="Rf9b84623288f47ce"/>
    <p:sldId xmlns:r="http://schemas.openxmlformats.org/officeDocument/2006/relationships" id="260" r:id="Rfa540de09a3a4172"/>
    <p:sldId xmlns:r="http://schemas.openxmlformats.org/officeDocument/2006/relationships" id="261" r:id="R6ae151596d5a4722"/>
    <p:sldId xmlns:r="http://schemas.openxmlformats.org/officeDocument/2006/relationships" id="262" r:id="R0a5a2e7ab647437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fa89842c3d4db9" /><Relationship Type="http://schemas.openxmlformats.org/officeDocument/2006/relationships/slide" Target="/ppt/slides/slide1.xml" Id="R84d8c8e8c05845c2" /><Relationship Type="http://schemas.openxmlformats.org/officeDocument/2006/relationships/slide" Target="/ppt/slides/slide2.xml" Id="Rac0971a674434b25" /><Relationship Type="http://schemas.openxmlformats.org/officeDocument/2006/relationships/slide" Target="/ppt/slides/slide3.xml" Id="R63b58b04f1844902" /><Relationship Type="http://schemas.openxmlformats.org/officeDocument/2006/relationships/slide" Target="/ppt/slides/slide4.xml" Id="Rf9b84623288f47ce" /><Relationship Type="http://schemas.openxmlformats.org/officeDocument/2006/relationships/slide" Target="/ppt/slides/slide5.xml" Id="Rfa540de09a3a4172" /><Relationship Type="http://schemas.openxmlformats.org/officeDocument/2006/relationships/slide" Target="/ppt/slides/slide6.xml" Id="R6ae151596d5a4722" /><Relationship Type="http://schemas.openxmlformats.org/officeDocument/2006/relationships/slide" Target="/ppt/slides/slide7.xml" Id="R0a5a2e7ab647437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5f7719ada641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31c5d312248c0" /><Relationship Type="http://schemas.openxmlformats.org/officeDocument/2006/relationships/theme" Target="/ppt/slideMasters/theme/theme1.xml" Id="R778277ff49d548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531c5d312248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7683b96b642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f297475f0f42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46bdec98643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2324c9ea14b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a1e62f720c43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658736be4847c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b8e65cb4047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URDIA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URDIA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7 861 355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7 310 771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6 891 469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65 669 350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95 589 312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CALYMENE AS  –  53,5 %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HESIOD AS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MYRMIDON HOLDING AS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XENOPHON HOLDING AS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CALYMENE AS  –  9,1 %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Cecilie Webb, Industrigata 58A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925 193 631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URDIA AS</a:t>
            </a:r>
          </a:p>
        </p:txBody>
      </p:sp>
    </p:spTree>
  </p:cSld>
  <p:clrMapOvr>
    <a:masterClrMapping xmlns:a="http://schemas.openxmlformats.org/drawingml/2006/main"/>
  </p:clrMapOvr>
</p:sld>
</file>