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ba7720973141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bf96bc98c44824"/>
  </p:sldMasterIdLst>
  <p:sldIdLst>
    <p:sldId xmlns:r="http://schemas.openxmlformats.org/officeDocument/2006/relationships" id="256" r:id="R467dc4ac51a44ea2"/>
    <p:sldId xmlns:r="http://schemas.openxmlformats.org/officeDocument/2006/relationships" id="257" r:id="Rc2f9f57481c348ee"/>
    <p:sldId xmlns:r="http://schemas.openxmlformats.org/officeDocument/2006/relationships" id="258" r:id="Re319d02c656b4f0d"/>
    <p:sldId xmlns:r="http://schemas.openxmlformats.org/officeDocument/2006/relationships" id="259" r:id="R043b180c49b7432f"/>
    <p:sldId xmlns:r="http://schemas.openxmlformats.org/officeDocument/2006/relationships" id="260" r:id="R7de661c031c44649"/>
    <p:sldId xmlns:r="http://schemas.openxmlformats.org/officeDocument/2006/relationships" id="261" r:id="Ra0812d13026b491b"/>
    <p:sldId xmlns:r="http://schemas.openxmlformats.org/officeDocument/2006/relationships" id="262" r:id="R0600e6e8dc9c4a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bf96bc98c44824" /><Relationship Type="http://schemas.openxmlformats.org/officeDocument/2006/relationships/slide" Target="/ppt/slides/slide1.xml" Id="R467dc4ac51a44ea2" /><Relationship Type="http://schemas.openxmlformats.org/officeDocument/2006/relationships/slide" Target="/ppt/slides/slide2.xml" Id="Rc2f9f57481c348ee" /><Relationship Type="http://schemas.openxmlformats.org/officeDocument/2006/relationships/slide" Target="/ppt/slides/slide3.xml" Id="Re319d02c656b4f0d" /><Relationship Type="http://schemas.openxmlformats.org/officeDocument/2006/relationships/slide" Target="/ppt/slides/slide4.xml" Id="R043b180c49b7432f" /><Relationship Type="http://schemas.openxmlformats.org/officeDocument/2006/relationships/slide" Target="/ppt/slides/slide5.xml" Id="R7de661c031c44649" /><Relationship Type="http://schemas.openxmlformats.org/officeDocument/2006/relationships/slide" Target="/ppt/slides/slide6.xml" Id="Ra0812d13026b491b" /><Relationship Type="http://schemas.openxmlformats.org/officeDocument/2006/relationships/slide" Target="/ppt/slides/slide7.xml" Id="R0600e6e8dc9c4a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4dde94afc245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4ccbcfe2c423f" /><Relationship Type="http://schemas.openxmlformats.org/officeDocument/2006/relationships/theme" Target="/ppt/slideMasters/theme/theme1.xml" Id="R22a67dd4a70042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74ccbcfe2c42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2b12fc97144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2365d426649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aee41c3984b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291ffa32442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75c86428f48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1eacab36b4f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54463a70946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VIDJU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VIDJU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VIDJU HOLDING AS ble etablert [år] og holder til i Geilo.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VIDJU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VIDJU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VIDJU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6 063 000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−12 033 000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20 020 000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792 682 000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826 613 000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VIDJU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 KOMMUNE  –  29,9 %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ÅL KOMMUNE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GOL KOMMUNE  –  21,9 %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NESBYEN KOMMUNE  –  16,9 %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FLÅ KOMMUNE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HEMSEDAL KOMMUNE  –  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VIDJU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Lienvegen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3580 Geilo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925 199 052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VIDJU HOLDING AS</a:t>
            </a:r>
          </a:p>
        </p:txBody>
      </p:sp>
    </p:spTree>
  </p:cSld>
  <p:clrMapOvr>
    <a:masterClrMapping xmlns:a="http://schemas.openxmlformats.org/drawingml/2006/main"/>
  </p:clrMapOvr>
</p:sld>
</file>