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f1e95c41174f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def3c1c42a244ed"/>
  </p:sldMasterIdLst>
  <p:sldIdLst>
    <p:sldId xmlns:r="http://schemas.openxmlformats.org/officeDocument/2006/relationships" id="256" r:id="Ra12eeb1bf2004a02"/>
    <p:sldId xmlns:r="http://schemas.openxmlformats.org/officeDocument/2006/relationships" id="257" r:id="R25a4c5e3ac2f44c8"/>
    <p:sldId xmlns:r="http://schemas.openxmlformats.org/officeDocument/2006/relationships" id="258" r:id="R525d241f4b354fd0"/>
    <p:sldId xmlns:r="http://schemas.openxmlformats.org/officeDocument/2006/relationships" id="259" r:id="Rabe01d6bd21b49bf"/>
    <p:sldId xmlns:r="http://schemas.openxmlformats.org/officeDocument/2006/relationships" id="260" r:id="Rc7668273b6ae4224"/>
    <p:sldId xmlns:r="http://schemas.openxmlformats.org/officeDocument/2006/relationships" id="261" r:id="R7c6bd3cc1cf34b62"/>
    <p:sldId xmlns:r="http://schemas.openxmlformats.org/officeDocument/2006/relationships" id="262" r:id="Ra9df9c41f1f84b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def3c1c42a244ed" /><Relationship Type="http://schemas.openxmlformats.org/officeDocument/2006/relationships/slide" Target="/ppt/slides/slide1.xml" Id="Ra12eeb1bf2004a02" /><Relationship Type="http://schemas.openxmlformats.org/officeDocument/2006/relationships/slide" Target="/ppt/slides/slide2.xml" Id="R25a4c5e3ac2f44c8" /><Relationship Type="http://schemas.openxmlformats.org/officeDocument/2006/relationships/slide" Target="/ppt/slides/slide3.xml" Id="R525d241f4b354fd0" /><Relationship Type="http://schemas.openxmlformats.org/officeDocument/2006/relationships/slide" Target="/ppt/slides/slide4.xml" Id="Rabe01d6bd21b49bf" /><Relationship Type="http://schemas.openxmlformats.org/officeDocument/2006/relationships/slide" Target="/ppt/slides/slide5.xml" Id="Rc7668273b6ae4224" /><Relationship Type="http://schemas.openxmlformats.org/officeDocument/2006/relationships/slide" Target="/ppt/slides/slide6.xml" Id="R7c6bd3cc1cf34b62" /><Relationship Type="http://schemas.openxmlformats.org/officeDocument/2006/relationships/slide" Target="/ppt/slides/slide7.xml" Id="Ra9df9c41f1f84b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3f57e6b85e4b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8c7a0bba664a2f" /><Relationship Type="http://schemas.openxmlformats.org/officeDocument/2006/relationships/theme" Target="/ppt/slideMasters/theme/theme1.xml" Id="R7f2d469317ed480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8c7a0bba664a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16c81285964f0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1a115437c34c7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83eef077d41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ff226bdfe941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dcf7a006464d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60e5f347d49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7b9101bda64e8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MB INVESTMENTS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MB INVESTMENTS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2021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21 550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21 550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BERNTSEN MARCO U SKJERPEN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INVESTMENTS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925 201 006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MB INVESTMENTS AS</a:t>
            </a:r>
          </a:p>
        </p:txBody>
      </p:sp>
    </p:spTree>
  </p:cSld>
  <p:clrMapOvr>
    <a:masterClrMapping xmlns:a="http://schemas.openxmlformats.org/drawingml/2006/main"/>
  </p:clrMapOvr>
</p:sld>
</file>