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b1038c83e74d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5b5cff45fd459e"/>
  </p:sldMasterIdLst>
  <p:sldIdLst>
    <p:sldId xmlns:r="http://schemas.openxmlformats.org/officeDocument/2006/relationships" id="256" r:id="Rdbf2cbd8ce7c4c2a"/>
    <p:sldId xmlns:r="http://schemas.openxmlformats.org/officeDocument/2006/relationships" id="257" r:id="R33b9b7a162024f2d"/>
    <p:sldId xmlns:r="http://schemas.openxmlformats.org/officeDocument/2006/relationships" id="258" r:id="R1cfe90573b854cef"/>
    <p:sldId xmlns:r="http://schemas.openxmlformats.org/officeDocument/2006/relationships" id="259" r:id="Rbb222831b16049c2"/>
    <p:sldId xmlns:r="http://schemas.openxmlformats.org/officeDocument/2006/relationships" id="260" r:id="R6d76b1459b814a2a"/>
    <p:sldId xmlns:r="http://schemas.openxmlformats.org/officeDocument/2006/relationships" id="261" r:id="R3f62b39e8abb42ad"/>
    <p:sldId xmlns:r="http://schemas.openxmlformats.org/officeDocument/2006/relationships" id="262" r:id="Ra178bfc2f8374d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5b5cff45fd459e" /><Relationship Type="http://schemas.openxmlformats.org/officeDocument/2006/relationships/slide" Target="/ppt/slides/slide1.xml" Id="Rdbf2cbd8ce7c4c2a" /><Relationship Type="http://schemas.openxmlformats.org/officeDocument/2006/relationships/slide" Target="/ppt/slides/slide2.xml" Id="R33b9b7a162024f2d" /><Relationship Type="http://schemas.openxmlformats.org/officeDocument/2006/relationships/slide" Target="/ppt/slides/slide3.xml" Id="R1cfe90573b854cef" /><Relationship Type="http://schemas.openxmlformats.org/officeDocument/2006/relationships/slide" Target="/ppt/slides/slide4.xml" Id="Rbb222831b16049c2" /><Relationship Type="http://schemas.openxmlformats.org/officeDocument/2006/relationships/slide" Target="/ppt/slides/slide5.xml" Id="R6d76b1459b814a2a" /><Relationship Type="http://schemas.openxmlformats.org/officeDocument/2006/relationships/slide" Target="/ppt/slides/slide6.xml" Id="R3f62b39e8abb42ad" /><Relationship Type="http://schemas.openxmlformats.org/officeDocument/2006/relationships/slide" Target="/ppt/slides/slide7.xml" Id="Ra178bfc2f8374d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e8377561244c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0d458c08743ac" /><Relationship Type="http://schemas.openxmlformats.org/officeDocument/2006/relationships/theme" Target="/ppt/slideMasters/theme/theme1.xml" Id="R09a8111ce94a42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f0d458c08743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6438028884e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f31b614ee46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4365a0d684e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79dd283bd45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8b37732ec45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cc405a73442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9f06dbf2545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SIDDIS GELATO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SIDDIS GELATO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SIDDIS GELATO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SIDDIS GELATO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SIDDIS GELATO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SIDDIS GELATO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2 677 162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428 738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SIDDIS GELATO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JOLANTA GRIGALAUSKIENE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 DOS SANTOS RIBEIRO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SIDDIS GELATO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Dalgate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post@siddisgelatostavanger.com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www.siddisgelatostavanger.com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925 201 049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SIDDIS GELATO AS</a:t>
            </a:r>
          </a:p>
        </p:txBody>
      </p:sp>
    </p:spTree>
  </p:cSld>
  <p:clrMapOvr>
    <a:masterClrMapping xmlns:a="http://schemas.openxmlformats.org/drawingml/2006/main"/>
  </p:clrMapOvr>
</p:sld>
</file>