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71a5f5cc4d4e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db0038ed234230"/>
  </p:sldMasterIdLst>
  <p:sldIdLst>
    <p:sldId xmlns:r="http://schemas.openxmlformats.org/officeDocument/2006/relationships" id="256" r:id="Rfaecc45b5e404986"/>
    <p:sldId xmlns:r="http://schemas.openxmlformats.org/officeDocument/2006/relationships" id="257" r:id="Rd3b16c5ae207496c"/>
    <p:sldId xmlns:r="http://schemas.openxmlformats.org/officeDocument/2006/relationships" id="258" r:id="R1964808ed2894234"/>
    <p:sldId xmlns:r="http://schemas.openxmlformats.org/officeDocument/2006/relationships" id="259" r:id="Rb77ab2c6c4d94310"/>
    <p:sldId xmlns:r="http://schemas.openxmlformats.org/officeDocument/2006/relationships" id="260" r:id="Rc4f00f89c610428c"/>
    <p:sldId xmlns:r="http://schemas.openxmlformats.org/officeDocument/2006/relationships" id="261" r:id="R0732851a1aeb4f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db0038ed234230" /><Relationship Type="http://schemas.openxmlformats.org/officeDocument/2006/relationships/slide" Target="/ppt/slides/slide1.xml" Id="Rfaecc45b5e404986" /><Relationship Type="http://schemas.openxmlformats.org/officeDocument/2006/relationships/slide" Target="/ppt/slides/slide2.xml" Id="Rd3b16c5ae207496c" /><Relationship Type="http://schemas.openxmlformats.org/officeDocument/2006/relationships/slide" Target="/ppt/slides/slide3.xml" Id="R1964808ed2894234" /><Relationship Type="http://schemas.openxmlformats.org/officeDocument/2006/relationships/slide" Target="/ppt/slides/slide4.xml" Id="Rb77ab2c6c4d94310" /><Relationship Type="http://schemas.openxmlformats.org/officeDocument/2006/relationships/slide" Target="/ppt/slides/slide5.xml" Id="Rc4f00f89c610428c" /><Relationship Type="http://schemas.openxmlformats.org/officeDocument/2006/relationships/slide" Target="/ppt/slides/slide6.xml" Id="R0732851a1aeb4f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38cade65ac48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5e547118a4dba" /><Relationship Type="http://schemas.openxmlformats.org/officeDocument/2006/relationships/theme" Target="/ppt/slideMasters/theme/theme1.xml" Id="R7be08581d1e24a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45e547118a4d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9ad59ebbf4d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a1cb9ed944f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c095599044d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6cf65fb2f48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8da14dbec45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191cd03514d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POMME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Gjøvikgata 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925 201 464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POMME HOLDING AS</a:t>
            </a:r>
          </a:p>
        </p:txBody>
      </p:sp>
    </p:spTree>
  </p:cSld>
  <p:clrMapOvr>
    <a:masterClrMapping xmlns:a="http://schemas.openxmlformats.org/drawingml/2006/main"/>
  </p:clrMapOvr>
</p:sld>
</file>