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cefb628e9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f7149ab574db7"/>
  </p:sldMasterIdLst>
  <p:sldIdLst>
    <p:sldId xmlns:r="http://schemas.openxmlformats.org/officeDocument/2006/relationships" id="256" r:id="R45d59272cf6541b2"/>
    <p:sldId xmlns:r="http://schemas.openxmlformats.org/officeDocument/2006/relationships" id="257" r:id="R97bec7e9332649f7"/>
    <p:sldId xmlns:r="http://schemas.openxmlformats.org/officeDocument/2006/relationships" id="258" r:id="Rdb9915dcf17944c9"/>
    <p:sldId xmlns:r="http://schemas.openxmlformats.org/officeDocument/2006/relationships" id="259" r:id="R9d76017827894a3c"/>
    <p:sldId xmlns:r="http://schemas.openxmlformats.org/officeDocument/2006/relationships" id="260" r:id="R25335c11d42d4e5a"/>
    <p:sldId xmlns:r="http://schemas.openxmlformats.org/officeDocument/2006/relationships" id="261" r:id="R61a7348e135b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f7149ab574db7" /><Relationship Type="http://schemas.openxmlformats.org/officeDocument/2006/relationships/slide" Target="/ppt/slides/slide1.xml" Id="R45d59272cf6541b2" /><Relationship Type="http://schemas.openxmlformats.org/officeDocument/2006/relationships/slide" Target="/ppt/slides/slide2.xml" Id="R97bec7e9332649f7" /><Relationship Type="http://schemas.openxmlformats.org/officeDocument/2006/relationships/slide" Target="/ppt/slides/slide3.xml" Id="Rdb9915dcf17944c9" /><Relationship Type="http://schemas.openxmlformats.org/officeDocument/2006/relationships/slide" Target="/ppt/slides/slide4.xml" Id="R9d76017827894a3c" /><Relationship Type="http://schemas.openxmlformats.org/officeDocument/2006/relationships/slide" Target="/ppt/slides/slide5.xml" Id="R25335c11d42d4e5a" /><Relationship Type="http://schemas.openxmlformats.org/officeDocument/2006/relationships/slide" Target="/ppt/slides/slide6.xml" Id="R61a7348e135b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5e617a20d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49af7c83a4606" /><Relationship Type="http://schemas.openxmlformats.org/officeDocument/2006/relationships/theme" Target="/ppt/slideMasters/theme/theme1.xml" Id="Rcc707c938435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49af7c83a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4f9618ff4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65253000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ef478e34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0a3d6052346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b481b3617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f518256f5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 ØST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ØST HOLDING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ØST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MÅKESTAD ENGROS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 DANIELSEN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EUROSUPPLY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PANAS HOLDING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SUNNMØRE ENGROS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925 201 731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ØST HOLDING AS</a:t>
            </a:r>
          </a:p>
        </p:txBody>
      </p:sp>
    </p:spTree>
  </p:cSld>
  <p:clrMapOvr>
    <a:masterClrMapping xmlns:a="http://schemas.openxmlformats.org/drawingml/2006/main"/>
  </p:clrMapOvr>
</p:sld>
</file>