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be75ad3e4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baefc46bb4a38"/>
  </p:sldMasterIdLst>
  <p:sldIdLst>
    <p:sldId xmlns:r="http://schemas.openxmlformats.org/officeDocument/2006/relationships" id="256" r:id="R4b6338e2229d410b"/>
    <p:sldId xmlns:r="http://schemas.openxmlformats.org/officeDocument/2006/relationships" id="257" r:id="R81167d073baa4f7f"/>
    <p:sldId xmlns:r="http://schemas.openxmlformats.org/officeDocument/2006/relationships" id="258" r:id="R5212db2096ef46aa"/>
    <p:sldId xmlns:r="http://schemas.openxmlformats.org/officeDocument/2006/relationships" id="259" r:id="Rf99cb73b7fd44931"/>
    <p:sldId xmlns:r="http://schemas.openxmlformats.org/officeDocument/2006/relationships" id="260" r:id="R9b4dd98fee80401d"/>
    <p:sldId xmlns:r="http://schemas.openxmlformats.org/officeDocument/2006/relationships" id="261" r:id="Rbd71b752ef0b4839"/>
    <p:sldId xmlns:r="http://schemas.openxmlformats.org/officeDocument/2006/relationships" id="262" r:id="Raa05b3599951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baefc46bb4a38" /><Relationship Type="http://schemas.openxmlformats.org/officeDocument/2006/relationships/slide" Target="/ppt/slides/slide1.xml" Id="R4b6338e2229d410b" /><Relationship Type="http://schemas.openxmlformats.org/officeDocument/2006/relationships/slide" Target="/ppt/slides/slide2.xml" Id="R81167d073baa4f7f" /><Relationship Type="http://schemas.openxmlformats.org/officeDocument/2006/relationships/slide" Target="/ppt/slides/slide3.xml" Id="R5212db2096ef46aa" /><Relationship Type="http://schemas.openxmlformats.org/officeDocument/2006/relationships/slide" Target="/ppt/slides/slide4.xml" Id="Rf99cb73b7fd44931" /><Relationship Type="http://schemas.openxmlformats.org/officeDocument/2006/relationships/slide" Target="/ppt/slides/slide5.xml" Id="R9b4dd98fee80401d" /><Relationship Type="http://schemas.openxmlformats.org/officeDocument/2006/relationships/slide" Target="/ppt/slides/slide6.xml" Id="Rbd71b752ef0b4839" /><Relationship Type="http://schemas.openxmlformats.org/officeDocument/2006/relationships/slide" Target="/ppt/slides/slide7.xml" Id="Raa05b3599951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fc11f01a3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83897c7014d72" /><Relationship Type="http://schemas.openxmlformats.org/officeDocument/2006/relationships/theme" Target="/ppt/slideMasters/theme/theme1.xml" Id="R8663b03d90f4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83897c7014d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05317ec7b40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fff756e7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03669745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a19bc38e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d3a609e1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381c15429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0d8a8feb947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REGNSKAPSLOSEN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REGNSKAPSLOSEN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1 394 118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3 507 598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JAS-HOLDING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GSN-HOLDING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js@regnskapslosen.no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925 205 958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REGNSKAPSLOSEN AS</a:t>
            </a:r>
          </a:p>
        </p:txBody>
      </p:sp>
    </p:spTree>
  </p:cSld>
  <p:clrMapOvr>
    <a:masterClrMapping xmlns:a="http://schemas.openxmlformats.org/drawingml/2006/main"/>
  </p:clrMapOvr>
</p:sld>
</file>