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bc1c946fc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80dad24404968"/>
  </p:sldMasterIdLst>
  <p:sldIdLst>
    <p:sldId xmlns:r="http://schemas.openxmlformats.org/officeDocument/2006/relationships" id="256" r:id="Rd90235f107a44def"/>
    <p:sldId xmlns:r="http://schemas.openxmlformats.org/officeDocument/2006/relationships" id="257" r:id="R3979a4ffd6c04ed4"/>
    <p:sldId xmlns:r="http://schemas.openxmlformats.org/officeDocument/2006/relationships" id="258" r:id="Rf5071152fcf042a5"/>
    <p:sldId xmlns:r="http://schemas.openxmlformats.org/officeDocument/2006/relationships" id="259" r:id="R3619cb43068d4dfe"/>
    <p:sldId xmlns:r="http://schemas.openxmlformats.org/officeDocument/2006/relationships" id="260" r:id="R9f0231da47834325"/>
    <p:sldId xmlns:r="http://schemas.openxmlformats.org/officeDocument/2006/relationships" id="261" r:id="R9082b792f70e4c8f"/>
    <p:sldId xmlns:r="http://schemas.openxmlformats.org/officeDocument/2006/relationships" id="262" r:id="Rea0e9daf0977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80dad24404968" /><Relationship Type="http://schemas.openxmlformats.org/officeDocument/2006/relationships/slide" Target="/ppt/slides/slide1.xml" Id="Rd90235f107a44def" /><Relationship Type="http://schemas.openxmlformats.org/officeDocument/2006/relationships/slide" Target="/ppt/slides/slide2.xml" Id="R3979a4ffd6c04ed4" /><Relationship Type="http://schemas.openxmlformats.org/officeDocument/2006/relationships/slide" Target="/ppt/slides/slide3.xml" Id="Rf5071152fcf042a5" /><Relationship Type="http://schemas.openxmlformats.org/officeDocument/2006/relationships/slide" Target="/ppt/slides/slide4.xml" Id="R3619cb43068d4dfe" /><Relationship Type="http://schemas.openxmlformats.org/officeDocument/2006/relationships/slide" Target="/ppt/slides/slide5.xml" Id="R9f0231da47834325" /><Relationship Type="http://schemas.openxmlformats.org/officeDocument/2006/relationships/slide" Target="/ppt/slides/slide6.xml" Id="R9082b792f70e4c8f" /><Relationship Type="http://schemas.openxmlformats.org/officeDocument/2006/relationships/slide" Target="/ppt/slides/slide7.xml" Id="Rea0e9daf0977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abe5a598a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f0c026f34cb9" /><Relationship Type="http://schemas.openxmlformats.org/officeDocument/2006/relationships/theme" Target="/ppt/slideMasters/theme/theme1.xml" Id="Rd6fab657d82f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0f0c026f3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568855a08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09f2e8a76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c58bc5952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55a2d5a74a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8cb2f9c92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d34f293e7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690dd952b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NYHAMN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440 568 095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440 671 401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EIRIKTS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INGRIMS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MARITS INVEST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THEODOR SIVERTSEN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 MARIE SIVERTSEN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SIVERTSEN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925 207 411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