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fc9d8f146ce433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9fbb27cb20c4af0"/>
  </p:sldMasterIdLst>
  <p:sldIdLst>
    <p:sldId xmlns:r="http://schemas.openxmlformats.org/officeDocument/2006/relationships" id="256" r:id="R0680236859a140dc"/>
    <p:sldId xmlns:r="http://schemas.openxmlformats.org/officeDocument/2006/relationships" id="257" r:id="R49fc4b0c79714637"/>
    <p:sldId xmlns:r="http://schemas.openxmlformats.org/officeDocument/2006/relationships" id="258" r:id="Re8fe60d4a56a4912"/>
    <p:sldId xmlns:r="http://schemas.openxmlformats.org/officeDocument/2006/relationships" id="259" r:id="R0343be6ffda14aac"/>
    <p:sldId xmlns:r="http://schemas.openxmlformats.org/officeDocument/2006/relationships" id="260" r:id="Race3a5c133004b8e"/>
    <p:sldId xmlns:r="http://schemas.openxmlformats.org/officeDocument/2006/relationships" id="261" r:id="Rf4e77ed0191d4d72"/>
    <p:sldId xmlns:r="http://schemas.openxmlformats.org/officeDocument/2006/relationships" id="262" r:id="Rcebb30e6c7ef4c7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fbb27cb20c4af0" /><Relationship Type="http://schemas.openxmlformats.org/officeDocument/2006/relationships/slide" Target="/ppt/slides/slide1.xml" Id="R0680236859a140dc" /><Relationship Type="http://schemas.openxmlformats.org/officeDocument/2006/relationships/slide" Target="/ppt/slides/slide2.xml" Id="R49fc4b0c79714637" /><Relationship Type="http://schemas.openxmlformats.org/officeDocument/2006/relationships/slide" Target="/ppt/slides/slide3.xml" Id="Re8fe60d4a56a4912" /><Relationship Type="http://schemas.openxmlformats.org/officeDocument/2006/relationships/slide" Target="/ppt/slides/slide4.xml" Id="R0343be6ffda14aac" /><Relationship Type="http://schemas.openxmlformats.org/officeDocument/2006/relationships/slide" Target="/ppt/slides/slide5.xml" Id="Race3a5c133004b8e" /><Relationship Type="http://schemas.openxmlformats.org/officeDocument/2006/relationships/slide" Target="/ppt/slides/slide6.xml" Id="Rf4e77ed0191d4d72" /><Relationship Type="http://schemas.openxmlformats.org/officeDocument/2006/relationships/slide" Target="/ppt/slides/slide7.xml" Id="Rcebb30e6c7ef4c7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defb82c2184ff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7caaf6652b4698" /><Relationship Type="http://schemas.openxmlformats.org/officeDocument/2006/relationships/theme" Target="/ppt/slideMasters/theme/theme1.xml" Id="R50a8b32a335743b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47caaf6652b469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7e78f19e0346f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f550c0bed94cd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81436e4453458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0616c34e534d5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30e1afd4554f7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f0aec50d80417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dad32b5598474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BUEST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−108 390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234 691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33 310 656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33 379 732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ANDREAS EIDE BUESTAD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CIC Hospitality AS, Professor Dahls gate 21B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925 208 043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BUEST AS</a:t>
            </a:r>
          </a:p>
        </p:txBody>
      </p:sp>
    </p:spTree>
  </p:cSld>
  <p:clrMapOvr>
    <a:masterClrMapping xmlns:a="http://schemas.openxmlformats.org/drawingml/2006/main"/>
  </p:clrMapOvr>
</p:sld>
</file>