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b792c78ce545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d977d585f5423d"/>
  </p:sldMasterIdLst>
  <p:sldIdLst>
    <p:sldId xmlns:r="http://schemas.openxmlformats.org/officeDocument/2006/relationships" id="256" r:id="R06556023fe364dd2"/>
    <p:sldId xmlns:r="http://schemas.openxmlformats.org/officeDocument/2006/relationships" id="257" r:id="R9a58ca3f95fb412f"/>
    <p:sldId xmlns:r="http://schemas.openxmlformats.org/officeDocument/2006/relationships" id="258" r:id="Rb32640e565ff461d"/>
    <p:sldId xmlns:r="http://schemas.openxmlformats.org/officeDocument/2006/relationships" id="259" r:id="R93c5fdcfe3eb4cdc"/>
    <p:sldId xmlns:r="http://schemas.openxmlformats.org/officeDocument/2006/relationships" id="260" r:id="Rf31a8fbced9a4fd9"/>
    <p:sldId xmlns:r="http://schemas.openxmlformats.org/officeDocument/2006/relationships" id="261" r:id="R3b4cf9294eab48c4"/>
    <p:sldId xmlns:r="http://schemas.openxmlformats.org/officeDocument/2006/relationships" id="262" r:id="R47aebf3b25344f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d977d585f5423d" /><Relationship Type="http://schemas.openxmlformats.org/officeDocument/2006/relationships/slide" Target="/ppt/slides/slide1.xml" Id="R06556023fe364dd2" /><Relationship Type="http://schemas.openxmlformats.org/officeDocument/2006/relationships/slide" Target="/ppt/slides/slide2.xml" Id="R9a58ca3f95fb412f" /><Relationship Type="http://schemas.openxmlformats.org/officeDocument/2006/relationships/slide" Target="/ppt/slides/slide3.xml" Id="Rb32640e565ff461d" /><Relationship Type="http://schemas.openxmlformats.org/officeDocument/2006/relationships/slide" Target="/ppt/slides/slide4.xml" Id="R93c5fdcfe3eb4cdc" /><Relationship Type="http://schemas.openxmlformats.org/officeDocument/2006/relationships/slide" Target="/ppt/slides/slide5.xml" Id="Rf31a8fbced9a4fd9" /><Relationship Type="http://schemas.openxmlformats.org/officeDocument/2006/relationships/slide" Target="/ppt/slides/slide6.xml" Id="R3b4cf9294eab48c4" /><Relationship Type="http://schemas.openxmlformats.org/officeDocument/2006/relationships/slide" Target="/ppt/slides/slide7.xml" Id="R47aebf3b25344f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1a3ef5506947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f4fc23ad040d8" /><Relationship Type="http://schemas.openxmlformats.org/officeDocument/2006/relationships/theme" Target="/ppt/slideMasters/theme/theme1.xml" Id="R5e021822a1f24e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ef4fc23ad040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632aafc9b4b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fcbc3c1e34b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9dc3332b345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f9bfc1a5e4d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f8fdb78df4e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2c1392d644b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d9f89e1a642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1001 EVENTYR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1001 EVENTYR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1001 EVENTYR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1001 EVENTYR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1001 EVENTYR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1001 EVENTYR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130 125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136 629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229 256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1001 EVENTYR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ALANDYK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1001 EVENTYR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Utsikten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925 208 213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1001 EVENTYR AS</a:t>
            </a:r>
          </a:p>
        </p:txBody>
      </p:sp>
    </p:spTree>
  </p:cSld>
  <p:clrMapOvr>
    <a:masterClrMapping xmlns:a="http://schemas.openxmlformats.org/drawingml/2006/main"/>
  </p:clrMapOvr>
</p:sld>
</file>