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d868c4bec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96008a1384c6a"/>
  </p:sldMasterIdLst>
  <p:sldIdLst>
    <p:sldId xmlns:r="http://schemas.openxmlformats.org/officeDocument/2006/relationships" id="256" r:id="Rd28e3ebd683e4c04"/>
    <p:sldId xmlns:r="http://schemas.openxmlformats.org/officeDocument/2006/relationships" id="257" r:id="Rd0bdca7e272a4eb5"/>
    <p:sldId xmlns:r="http://schemas.openxmlformats.org/officeDocument/2006/relationships" id="258" r:id="R8ab9316d2d714a59"/>
    <p:sldId xmlns:r="http://schemas.openxmlformats.org/officeDocument/2006/relationships" id="259" r:id="R47cb1fe51af243d4"/>
    <p:sldId xmlns:r="http://schemas.openxmlformats.org/officeDocument/2006/relationships" id="260" r:id="Re456aabe0f3548e6"/>
    <p:sldId xmlns:r="http://schemas.openxmlformats.org/officeDocument/2006/relationships" id="261" r:id="Rc22752ace87b4ad6"/>
    <p:sldId xmlns:r="http://schemas.openxmlformats.org/officeDocument/2006/relationships" id="262" r:id="R78de95641220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96008a1384c6a" /><Relationship Type="http://schemas.openxmlformats.org/officeDocument/2006/relationships/slide" Target="/ppt/slides/slide1.xml" Id="Rd28e3ebd683e4c04" /><Relationship Type="http://schemas.openxmlformats.org/officeDocument/2006/relationships/slide" Target="/ppt/slides/slide2.xml" Id="Rd0bdca7e272a4eb5" /><Relationship Type="http://schemas.openxmlformats.org/officeDocument/2006/relationships/slide" Target="/ppt/slides/slide3.xml" Id="R8ab9316d2d714a59" /><Relationship Type="http://schemas.openxmlformats.org/officeDocument/2006/relationships/slide" Target="/ppt/slides/slide4.xml" Id="R47cb1fe51af243d4" /><Relationship Type="http://schemas.openxmlformats.org/officeDocument/2006/relationships/slide" Target="/ppt/slides/slide5.xml" Id="Re456aabe0f3548e6" /><Relationship Type="http://schemas.openxmlformats.org/officeDocument/2006/relationships/slide" Target="/ppt/slides/slide6.xml" Id="Rc22752ace87b4ad6" /><Relationship Type="http://schemas.openxmlformats.org/officeDocument/2006/relationships/slide" Target="/ppt/slides/slide7.xml" Id="R78de95641220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35e9ab452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19855b9f4784" /><Relationship Type="http://schemas.openxmlformats.org/officeDocument/2006/relationships/theme" Target="/ppt/slideMasters/theme/theme1.xml" Id="Rfac88ec23dc8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519855b9f47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7becd5757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f0cd875c5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804269db3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79bc57724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5d30ee89c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bea8e66c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63f902a9e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SJØMAT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SJØMAT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6 516 003 279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622 302 673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435 151 344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3 993 484 749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7 573 329 361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GRØNDAHL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