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a748057f1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c4828619b4299"/>
  </p:sldMasterIdLst>
  <p:sldIdLst>
    <p:sldId xmlns:r="http://schemas.openxmlformats.org/officeDocument/2006/relationships" id="256" r:id="Rd811ac9d4b454ac0"/>
    <p:sldId xmlns:r="http://schemas.openxmlformats.org/officeDocument/2006/relationships" id="257" r:id="R7f6f30de6deb43dd"/>
    <p:sldId xmlns:r="http://schemas.openxmlformats.org/officeDocument/2006/relationships" id="258" r:id="R2fe7436dc96e41a7"/>
    <p:sldId xmlns:r="http://schemas.openxmlformats.org/officeDocument/2006/relationships" id="259" r:id="Rd4ed39e44ca84504"/>
    <p:sldId xmlns:r="http://schemas.openxmlformats.org/officeDocument/2006/relationships" id="260" r:id="R4566a1a95d3547ee"/>
    <p:sldId xmlns:r="http://schemas.openxmlformats.org/officeDocument/2006/relationships" id="261" r:id="R1134709c09214106"/>
    <p:sldId xmlns:r="http://schemas.openxmlformats.org/officeDocument/2006/relationships" id="262" r:id="R18af6f72bf12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c4828619b4299" /><Relationship Type="http://schemas.openxmlformats.org/officeDocument/2006/relationships/slide" Target="/ppt/slides/slide1.xml" Id="Rd811ac9d4b454ac0" /><Relationship Type="http://schemas.openxmlformats.org/officeDocument/2006/relationships/slide" Target="/ppt/slides/slide2.xml" Id="R7f6f30de6deb43dd" /><Relationship Type="http://schemas.openxmlformats.org/officeDocument/2006/relationships/slide" Target="/ppt/slides/slide3.xml" Id="R2fe7436dc96e41a7" /><Relationship Type="http://schemas.openxmlformats.org/officeDocument/2006/relationships/slide" Target="/ppt/slides/slide4.xml" Id="Rd4ed39e44ca84504" /><Relationship Type="http://schemas.openxmlformats.org/officeDocument/2006/relationships/slide" Target="/ppt/slides/slide5.xml" Id="R4566a1a95d3547ee" /><Relationship Type="http://schemas.openxmlformats.org/officeDocument/2006/relationships/slide" Target="/ppt/slides/slide6.xml" Id="R1134709c09214106" /><Relationship Type="http://schemas.openxmlformats.org/officeDocument/2006/relationships/slide" Target="/ppt/slides/slide7.xml" Id="R18af6f72bf12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86cae8bc7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dc7ce9484df4" /><Relationship Type="http://schemas.openxmlformats.org/officeDocument/2006/relationships/theme" Target="/ppt/slideMasters/theme/theme1.xml" Id="Re4806f9705b4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5dc7ce948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29c3fdfc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adb823812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e97a8b9d4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7f7c3352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7c765aa5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14ec73f7d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0dbb15ef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RITA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