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516673533b4a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d5a4c3e9f84a38"/>
  </p:sldMasterIdLst>
  <p:sldIdLst>
    <p:sldId xmlns:r="http://schemas.openxmlformats.org/officeDocument/2006/relationships" id="256" r:id="R3144d05085e643c4"/>
    <p:sldId xmlns:r="http://schemas.openxmlformats.org/officeDocument/2006/relationships" id="257" r:id="R15f794253f924566"/>
    <p:sldId xmlns:r="http://schemas.openxmlformats.org/officeDocument/2006/relationships" id="258" r:id="R78349e1688704f3b"/>
    <p:sldId xmlns:r="http://schemas.openxmlformats.org/officeDocument/2006/relationships" id="259" r:id="R2f20328b4cbe4d00"/>
    <p:sldId xmlns:r="http://schemas.openxmlformats.org/officeDocument/2006/relationships" id="260" r:id="Raa08f44cd5424ba9"/>
    <p:sldId xmlns:r="http://schemas.openxmlformats.org/officeDocument/2006/relationships" id="261" r:id="R292799d8ced347d0"/>
    <p:sldId xmlns:r="http://schemas.openxmlformats.org/officeDocument/2006/relationships" id="262" r:id="R6aaa04698a2e46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5a4c3e9f84a38" /><Relationship Type="http://schemas.openxmlformats.org/officeDocument/2006/relationships/slide" Target="/ppt/slides/slide1.xml" Id="R3144d05085e643c4" /><Relationship Type="http://schemas.openxmlformats.org/officeDocument/2006/relationships/slide" Target="/ppt/slides/slide2.xml" Id="R15f794253f924566" /><Relationship Type="http://schemas.openxmlformats.org/officeDocument/2006/relationships/slide" Target="/ppt/slides/slide3.xml" Id="R78349e1688704f3b" /><Relationship Type="http://schemas.openxmlformats.org/officeDocument/2006/relationships/slide" Target="/ppt/slides/slide4.xml" Id="R2f20328b4cbe4d00" /><Relationship Type="http://schemas.openxmlformats.org/officeDocument/2006/relationships/slide" Target="/ppt/slides/slide5.xml" Id="Raa08f44cd5424ba9" /><Relationship Type="http://schemas.openxmlformats.org/officeDocument/2006/relationships/slide" Target="/ppt/slides/slide6.xml" Id="R292799d8ced347d0" /><Relationship Type="http://schemas.openxmlformats.org/officeDocument/2006/relationships/slide" Target="/ppt/slides/slide7.xml" Id="R6aaa04698a2e46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b91bd3ea242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4cbc53ecb4c54" /><Relationship Type="http://schemas.openxmlformats.org/officeDocument/2006/relationships/theme" Target="/ppt/slideMasters/theme/theme1.xml" Id="R23e5eb993c34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24cbc53ecb4c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a7cbac5db47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d68870eb149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0b89237a54b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e64ebe5bc40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f9f649a1444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fc14fa4f946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0d019e6134f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DAGNY TJESSHEIM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DAGNY TJESSHEIM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DAGNY TJESSHEIM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DAGNY TJESSHEIM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DAGNY TJESSHEIM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DAGNY TJESSHEIM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DAGNY TJESSHEIM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DAGNY BYBERG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DAGNY TJESSHEIM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925 224 421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DAGNY TJESSHEIM AS</a:t>
            </a:r>
          </a:p>
        </p:txBody>
      </p:sp>
    </p:spTree>
  </p:cSld>
  <p:clrMapOvr>
    <a:masterClrMapping xmlns:a="http://schemas.openxmlformats.org/drawingml/2006/main"/>
  </p:clrMapOvr>
</p:sld>
</file>