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82d5de1e9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fdb69a20c4cd3"/>
  </p:sldMasterIdLst>
  <p:sldIdLst>
    <p:sldId xmlns:r="http://schemas.openxmlformats.org/officeDocument/2006/relationships" id="256" r:id="Rab7a3f420bd244c1"/>
    <p:sldId xmlns:r="http://schemas.openxmlformats.org/officeDocument/2006/relationships" id="257" r:id="R8b9e017db0354b87"/>
    <p:sldId xmlns:r="http://schemas.openxmlformats.org/officeDocument/2006/relationships" id="258" r:id="R556bbe150e114bd0"/>
    <p:sldId xmlns:r="http://schemas.openxmlformats.org/officeDocument/2006/relationships" id="259" r:id="Rac95aad6f0cf44b3"/>
    <p:sldId xmlns:r="http://schemas.openxmlformats.org/officeDocument/2006/relationships" id="260" r:id="Refc85caf586c423f"/>
    <p:sldId xmlns:r="http://schemas.openxmlformats.org/officeDocument/2006/relationships" id="261" r:id="R3e2438fef5784bf1"/>
    <p:sldId xmlns:r="http://schemas.openxmlformats.org/officeDocument/2006/relationships" id="262" r:id="R20efa91df768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fdb69a20c4cd3" /><Relationship Type="http://schemas.openxmlformats.org/officeDocument/2006/relationships/slide" Target="/ppt/slides/slide1.xml" Id="Rab7a3f420bd244c1" /><Relationship Type="http://schemas.openxmlformats.org/officeDocument/2006/relationships/slide" Target="/ppt/slides/slide2.xml" Id="R8b9e017db0354b87" /><Relationship Type="http://schemas.openxmlformats.org/officeDocument/2006/relationships/slide" Target="/ppt/slides/slide3.xml" Id="R556bbe150e114bd0" /><Relationship Type="http://schemas.openxmlformats.org/officeDocument/2006/relationships/slide" Target="/ppt/slides/slide4.xml" Id="Rac95aad6f0cf44b3" /><Relationship Type="http://schemas.openxmlformats.org/officeDocument/2006/relationships/slide" Target="/ppt/slides/slide5.xml" Id="Refc85caf586c423f" /><Relationship Type="http://schemas.openxmlformats.org/officeDocument/2006/relationships/slide" Target="/ppt/slides/slide6.xml" Id="R3e2438fef5784bf1" /><Relationship Type="http://schemas.openxmlformats.org/officeDocument/2006/relationships/slide" Target="/ppt/slides/slide7.xml" Id="R20efa91df768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6b9bc5ef4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22f063d8d461b" /><Relationship Type="http://schemas.openxmlformats.org/officeDocument/2006/relationships/theme" Target="/ppt/slideMasters/theme/theme1.xml" Id="Rc1c74bbf8aa4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22f063d8d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cdb942f5e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838d9bfdf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35d104fb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cfcf08693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8a682f747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7706c1ad5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86f0ae07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