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556842dcd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44638ce414e9f"/>
  </p:sldMasterIdLst>
  <p:sldIdLst>
    <p:sldId xmlns:r="http://schemas.openxmlformats.org/officeDocument/2006/relationships" id="256" r:id="Rb6eb48027de8477f"/>
    <p:sldId xmlns:r="http://schemas.openxmlformats.org/officeDocument/2006/relationships" id="257" r:id="Rd71dd3117aa74a55"/>
    <p:sldId xmlns:r="http://schemas.openxmlformats.org/officeDocument/2006/relationships" id="258" r:id="R1baf4842163e4d68"/>
    <p:sldId xmlns:r="http://schemas.openxmlformats.org/officeDocument/2006/relationships" id="259" r:id="R0fbea27b9b3a4ff2"/>
    <p:sldId xmlns:r="http://schemas.openxmlformats.org/officeDocument/2006/relationships" id="260" r:id="R0af333c48c2d42c9"/>
    <p:sldId xmlns:r="http://schemas.openxmlformats.org/officeDocument/2006/relationships" id="261" r:id="R8088f545a776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44638ce414e9f" /><Relationship Type="http://schemas.openxmlformats.org/officeDocument/2006/relationships/slide" Target="/ppt/slides/slide1.xml" Id="Rb6eb48027de8477f" /><Relationship Type="http://schemas.openxmlformats.org/officeDocument/2006/relationships/slide" Target="/ppt/slides/slide2.xml" Id="Rd71dd3117aa74a55" /><Relationship Type="http://schemas.openxmlformats.org/officeDocument/2006/relationships/slide" Target="/ppt/slides/slide3.xml" Id="R1baf4842163e4d68" /><Relationship Type="http://schemas.openxmlformats.org/officeDocument/2006/relationships/slide" Target="/ppt/slides/slide4.xml" Id="R0fbea27b9b3a4ff2" /><Relationship Type="http://schemas.openxmlformats.org/officeDocument/2006/relationships/slide" Target="/ppt/slides/slide5.xml" Id="R0af333c48c2d42c9" /><Relationship Type="http://schemas.openxmlformats.org/officeDocument/2006/relationships/slide" Target="/ppt/slides/slide6.xml" Id="R8088f545a776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029516a8a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60396a12243c0" /><Relationship Type="http://schemas.openxmlformats.org/officeDocument/2006/relationships/theme" Target="/ppt/slideMasters/theme/theme1.xml" Id="R23a7e544af22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60396a122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7f9b9852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8a9785f6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32f222db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56671601a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11140256f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20d7f742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BRUBAKKEN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RENTAL AS</a:t>
            </a:r>
          </a:p>
        </p:txBody>
      </p:sp>
    </p:spTree>
  </p:cSld>
  <p:clrMapOvr>
    <a:masterClrMapping xmlns:a="http://schemas.openxmlformats.org/drawingml/2006/main"/>
  </p:clrMapOvr>
</p:sld>
</file>