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8ca6718b6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dc268feba4247"/>
  </p:sldMasterIdLst>
  <p:sldIdLst>
    <p:sldId xmlns:r="http://schemas.openxmlformats.org/officeDocument/2006/relationships" id="256" r:id="R98aeb17bf5a54be2"/>
    <p:sldId xmlns:r="http://schemas.openxmlformats.org/officeDocument/2006/relationships" id="257" r:id="R7c52f90edc034e73"/>
    <p:sldId xmlns:r="http://schemas.openxmlformats.org/officeDocument/2006/relationships" id="258" r:id="Re5bc7b26f7df4225"/>
    <p:sldId xmlns:r="http://schemas.openxmlformats.org/officeDocument/2006/relationships" id="259" r:id="R12c593b55cfa4ccc"/>
    <p:sldId xmlns:r="http://schemas.openxmlformats.org/officeDocument/2006/relationships" id="260" r:id="Rc2ae7ff19fc84399"/>
    <p:sldId xmlns:r="http://schemas.openxmlformats.org/officeDocument/2006/relationships" id="261" r:id="R307e3233c7824ce3"/>
    <p:sldId xmlns:r="http://schemas.openxmlformats.org/officeDocument/2006/relationships" id="262" r:id="R9459e989f218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c268feba4247" /><Relationship Type="http://schemas.openxmlformats.org/officeDocument/2006/relationships/slide" Target="/ppt/slides/slide1.xml" Id="R98aeb17bf5a54be2" /><Relationship Type="http://schemas.openxmlformats.org/officeDocument/2006/relationships/slide" Target="/ppt/slides/slide2.xml" Id="R7c52f90edc034e73" /><Relationship Type="http://schemas.openxmlformats.org/officeDocument/2006/relationships/slide" Target="/ppt/slides/slide3.xml" Id="Re5bc7b26f7df4225" /><Relationship Type="http://schemas.openxmlformats.org/officeDocument/2006/relationships/slide" Target="/ppt/slides/slide4.xml" Id="R12c593b55cfa4ccc" /><Relationship Type="http://schemas.openxmlformats.org/officeDocument/2006/relationships/slide" Target="/ppt/slides/slide5.xml" Id="Rc2ae7ff19fc84399" /><Relationship Type="http://schemas.openxmlformats.org/officeDocument/2006/relationships/slide" Target="/ppt/slides/slide6.xml" Id="R307e3233c7824ce3" /><Relationship Type="http://schemas.openxmlformats.org/officeDocument/2006/relationships/slide" Target="/ppt/slides/slide7.xml" Id="R9459e989f218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9cbae9c3b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f3097baa4988" /><Relationship Type="http://schemas.openxmlformats.org/officeDocument/2006/relationships/theme" Target="/ppt/slideMasters/theme/theme1.xml" Id="R8c056d2f9f38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7f3097baa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c4a29b7c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827ceb76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7df76398e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87819743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ac6baee31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29d320e2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5e3de3fa4b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BRUBAKKEN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RENTAL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138 678 859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31 083 244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11 506 239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272 057 526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