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20c556b7b5d463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28b2b55f81e41d9"/>
  </p:sldMasterIdLst>
  <p:sldIdLst>
    <p:sldId xmlns:r="http://schemas.openxmlformats.org/officeDocument/2006/relationships" id="256" r:id="Ra4cad27b81ff497d"/>
    <p:sldId xmlns:r="http://schemas.openxmlformats.org/officeDocument/2006/relationships" id="257" r:id="Rcdf07405c67a4cd8"/>
    <p:sldId xmlns:r="http://schemas.openxmlformats.org/officeDocument/2006/relationships" id="258" r:id="Rf39686fc259a4d8b"/>
    <p:sldId xmlns:r="http://schemas.openxmlformats.org/officeDocument/2006/relationships" id="259" r:id="R2d8a1a8525d949a2"/>
    <p:sldId xmlns:r="http://schemas.openxmlformats.org/officeDocument/2006/relationships" id="260" r:id="Rbe9d34e829df43bd"/>
    <p:sldId xmlns:r="http://schemas.openxmlformats.org/officeDocument/2006/relationships" id="261" r:id="Rdf2e55d289754cb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28b2b55f81e41d9" /><Relationship Type="http://schemas.openxmlformats.org/officeDocument/2006/relationships/slide" Target="/ppt/slides/slide1.xml" Id="Ra4cad27b81ff497d" /><Relationship Type="http://schemas.openxmlformats.org/officeDocument/2006/relationships/slide" Target="/ppt/slides/slide2.xml" Id="Rcdf07405c67a4cd8" /><Relationship Type="http://schemas.openxmlformats.org/officeDocument/2006/relationships/slide" Target="/ppt/slides/slide3.xml" Id="Rf39686fc259a4d8b" /><Relationship Type="http://schemas.openxmlformats.org/officeDocument/2006/relationships/slide" Target="/ppt/slides/slide4.xml" Id="R2d8a1a8525d949a2" /><Relationship Type="http://schemas.openxmlformats.org/officeDocument/2006/relationships/slide" Target="/ppt/slides/slide5.xml" Id="Rbe9d34e829df43bd" /><Relationship Type="http://schemas.openxmlformats.org/officeDocument/2006/relationships/slide" Target="/ppt/slides/slide6.xml" Id="Rdf2e55d289754cb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1ddeccb1b0a4a4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4ca7d51743e4d5e" /><Relationship Type="http://schemas.openxmlformats.org/officeDocument/2006/relationships/theme" Target="/ppt/slideMasters/theme/theme1.xml" Id="R4e1994588f01403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4ca7d51743e4d5e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c907694faa94ea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21bdf6bd5f74fe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e730f4e6260497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1ada4e435514fd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62307a95b22432a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3173023ad4b493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EIKEN DAGLIGVARE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EIKEN DAGLIGVARE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EIKEN DAGLIGVARE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EIKEN DAGLIGVARE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EIKEN DAGLIGVARE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EIKEN DAGLIGVARE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Eikenveien 117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4596 Eiken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925 232 157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EIKEN DAGLIGVARE AS</a:t>
            </a:r>
          </a:p>
        </p:txBody>
      </p:sp>
    </p:spTree>
  </p:cSld>
  <p:clrMapOvr>
    <a:masterClrMapping xmlns:a="http://schemas.openxmlformats.org/drawingml/2006/main"/>
  </p:clrMapOvr>
</p:sld>
</file>