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334cf0cb774a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507ac41d7a4698"/>
  </p:sldMasterIdLst>
  <p:sldIdLst>
    <p:sldId xmlns:r="http://schemas.openxmlformats.org/officeDocument/2006/relationships" id="256" r:id="R688fedcfcf494ffb"/>
    <p:sldId xmlns:r="http://schemas.openxmlformats.org/officeDocument/2006/relationships" id="257" r:id="R4014723ca76d44c1"/>
    <p:sldId xmlns:r="http://schemas.openxmlformats.org/officeDocument/2006/relationships" id="258" r:id="Rcc435c3a0c8d425a"/>
    <p:sldId xmlns:r="http://schemas.openxmlformats.org/officeDocument/2006/relationships" id="259" r:id="R8de946452486405a"/>
    <p:sldId xmlns:r="http://schemas.openxmlformats.org/officeDocument/2006/relationships" id="260" r:id="Rd591d9b233b049b6"/>
    <p:sldId xmlns:r="http://schemas.openxmlformats.org/officeDocument/2006/relationships" id="261" r:id="R2886c35cee324e8b"/>
    <p:sldId xmlns:r="http://schemas.openxmlformats.org/officeDocument/2006/relationships" id="262" r:id="R35eaeda15be544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507ac41d7a4698" /><Relationship Type="http://schemas.openxmlformats.org/officeDocument/2006/relationships/slide" Target="/ppt/slides/slide1.xml" Id="R688fedcfcf494ffb" /><Relationship Type="http://schemas.openxmlformats.org/officeDocument/2006/relationships/slide" Target="/ppt/slides/slide2.xml" Id="R4014723ca76d44c1" /><Relationship Type="http://schemas.openxmlformats.org/officeDocument/2006/relationships/slide" Target="/ppt/slides/slide3.xml" Id="Rcc435c3a0c8d425a" /><Relationship Type="http://schemas.openxmlformats.org/officeDocument/2006/relationships/slide" Target="/ppt/slides/slide4.xml" Id="R8de946452486405a" /><Relationship Type="http://schemas.openxmlformats.org/officeDocument/2006/relationships/slide" Target="/ppt/slides/slide5.xml" Id="Rd591d9b233b049b6" /><Relationship Type="http://schemas.openxmlformats.org/officeDocument/2006/relationships/slide" Target="/ppt/slides/slide6.xml" Id="R2886c35cee324e8b" /><Relationship Type="http://schemas.openxmlformats.org/officeDocument/2006/relationships/slide" Target="/ppt/slides/slide7.xml" Id="R35eaeda15be544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4a328f17e942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ae1a2762340f2" /><Relationship Type="http://schemas.openxmlformats.org/officeDocument/2006/relationships/theme" Target="/ppt/slideMasters/theme/theme1.xml" Id="Rf2c1f0baff2846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1ae1a2762340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21310d9e044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688e0516e4a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e5fc3340e48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2238137af49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4d172d3334e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eb107af454c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de1b0ec914f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EIKEN DAGLIGVARE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EIKEN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EIKEN DAGLIGVARE AS ble etablert [år] og holder til i Eiken.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EIKEN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EIKEN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EIKEN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18 185 322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−350 122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−652 694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−1 072 376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5 912 596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EIKEN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KENNETH ÅGEDAL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TOMMY ÅGEDAL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EIKEN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Eikenveien 117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4596 Eiken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925 232 157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EIKEN DAGLIGVARE AS</a:t>
            </a:r>
          </a:p>
        </p:txBody>
      </p:sp>
    </p:spTree>
  </p:cSld>
  <p:clrMapOvr>
    <a:masterClrMapping xmlns:a="http://schemas.openxmlformats.org/drawingml/2006/main"/>
  </p:clrMapOvr>
</p:sld>
</file>