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bb2d0793da40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1639c8aa36465c"/>
  </p:sldMasterIdLst>
  <p:sldIdLst>
    <p:sldId xmlns:r="http://schemas.openxmlformats.org/officeDocument/2006/relationships" id="256" r:id="R3ed9408ddfc44fcb"/>
    <p:sldId xmlns:r="http://schemas.openxmlformats.org/officeDocument/2006/relationships" id="257" r:id="Re4a872852cba4812"/>
    <p:sldId xmlns:r="http://schemas.openxmlformats.org/officeDocument/2006/relationships" id="258" r:id="R584ba992ee0a4824"/>
    <p:sldId xmlns:r="http://schemas.openxmlformats.org/officeDocument/2006/relationships" id="259" r:id="R60ba38a0683b49db"/>
    <p:sldId xmlns:r="http://schemas.openxmlformats.org/officeDocument/2006/relationships" id="260" r:id="R3c6c069c0178410a"/>
    <p:sldId xmlns:r="http://schemas.openxmlformats.org/officeDocument/2006/relationships" id="261" r:id="Rb0944606a9d24f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639c8aa36465c" /><Relationship Type="http://schemas.openxmlformats.org/officeDocument/2006/relationships/slide" Target="/ppt/slides/slide1.xml" Id="R3ed9408ddfc44fcb" /><Relationship Type="http://schemas.openxmlformats.org/officeDocument/2006/relationships/slide" Target="/ppt/slides/slide2.xml" Id="Re4a872852cba4812" /><Relationship Type="http://schemas.openxmlformats.org/officeDocument/2006/relationships/slide" Target="/ppt/slides/slide3.xml" Id="R584ba992ee0a4824" /><Relationship Type="http://schemas.openxmlformats.org/officeDocument/2006/relationships/slide" Target="/ppt/slides/slide4.xml" Id="R60ba38a0683b49db" /><Relationship Type="http://schemas.openxmlformats.org/officeDocument/2006/relationships/slide" Target="/ppt/slides/slide5.xml" Id="R3c6c069c0178410a" /><Relationship Type="http://schemas.openxmlformats.org/officeDocument/2006/relationships/slide" Target="/ppt/slides/slide6.xml" Id="Rb0944606a9d24f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321736d2db44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eaab1eca64039" /><Relationship Type="http://schemas.openxmlformats.org/officeDocument/2006/relationships/theme" Target="/ppt/slideMasters/theme/theme1.xml" Id="Rf7aa243dbfab46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deaab1eca640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2245ddea643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cfcfa2c3c43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5521b05e345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e3a66d61240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95e89c2b44b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6f0179edb4d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MURERNE PEDERSEN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MURERNE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MURERNE PEDERSEN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MURERNE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MURERNE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MURERNE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LØNNE-PEDERSEN JOAKIM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JONN-ERIK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OLE PEDER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MURERNE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925 232 173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MURERNE PEDERSEN AS</a:t>
            </a:r>
          </a:p>
        </p:txBody>
      </p:sp>
    </p:spTree>
  </p:cSld>
  <p:clrMapOvr>
    <a:masterClrMapping xmlns:a="http://schemas.openxmlformats.org/drawingml/2006/main"/>
  </p:clrMapOvr>
</p:sld>
</file>