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aff722ffa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6c3c990d04652"/>
  </p:sldMasterIdLst>
  <p:sldIdLst>
    <p:sldId xmlns:r="http://schemas.openxmlformats.org/officeDocument/2006/relationships" id="256" r:id="Rf1bad4af5d0a4cfd"/>
    <p:sldId xmlns:r="http://schemas.openxmlformats.org/officeDocument/2006/relationships" id="257" r:id="R7dc85041641d4ca9"/>
    <p:sldId xmlns:r="http://schemas.openxmlformats.org/officeDocument/2006/relationships" id="258" r:id="R6626e199518040b7"/>
    <p:sldId xmlns:r="http://schemas.openxmlformats.org/officeDocument/2006/relationships" id="259" r:id="Ra7909b37d42047c7"/>
    <p:sldId xmlns:r="http://schemas.openxmlformats.org/officeDocument/2006/relationships" id="260" r:id="Rebbc4270aa0244f8"/>
    <p:sldId xmlns:r="http://schemas.openxmlformats.org/officeDocument/2006/relationships" id="261" r:id="R7e3734ddc465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6c3c990d04652" /><Relationship Type="http://schemas.openxmlformats.org/officeDocument/2006/relationships/slide" Target="/ppt/slides/slide1.xml" Id="Rf1bad4af5d0a4cfd" /><Relationship Type="http://schemas.openxmlformats.org/officeDocument/2006/relationships/slide" Target="/ppt/slides/slide2.xml" Id="R7dc85041641d4ca9" /><Relationship Type="http://schemas.openxmlformats.org/officeDocument/2006/relationships/slide" Target="/ppt/slides/slide3.xml" Id="R6626e199518040b7" /><Relationship Type="http://schemas.openxmlformats.org/officeDocument/2006/relationships/slide" Target="/ppt/slides/slide4.xml" Id="Ra7909b37d42047c7" /><Relationship Type="http://schemas.openxmlformats.org/officeDocument/2006/relationships/slide" Target="/ppt/slides/slide5.xml" Id="Rebbc4270aa0244f8" /><Relationship Type="http://schemas.openxmlformats.org/officeDocument/2006/relationships/slide" Target="/ppt/slides/slide6.xml" Id="R7e3734ddc465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de2b8c28a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ffcf55064425" /><Relationship Type="http://schemas.openxmlformats.org/officeDocument/2006/relationships/theme" Target="/ppt/slideMasters/theme/theme1.xml" Id="Rcabf60c119e4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affcf5506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063f26571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571d2ea49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573a0a4c0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c9b22da2b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5d55c13b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04a3e1ba4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OFOTEN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113 572 277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118 428 142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www.ofotstiftelsen.no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