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935a93d1884e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dbf9dcfd5a4e58"/>
  </p:sldMasterIdLst>
  <p:sldIdLst>
    <p:sldId xmlns:r="http://schemas.openxmlformats.org/officeDocument/2006/relationships" id="256" r:id="Rbc942ea7f90646a8"/>
    <p:sldId xmlns:r="http://schemas.openxmlformats.org/officeDocument/2006/relationships" id="257" r:id="R8a1ceca9f2194e09"/>
    <p:sldId xmlns:r="http://schemas.openxmlformats.org/officeDocument/2006/relationships" id="258" r:id="Reba2e487f9074a92"/>
    <p:sldId xmlns:r="http://schemas.openxmlformats.org/officeDocument/2006/relationships" id="259" r:id="Rd4c338aee00f4c8c"/>
    <p:sldId xmlns:r="http://schemas.openxmlformats.org/officeDocument/2006/relationships" id="260" r:id="Rc75399f522534877"/>
    <p:sldId xmlns:r="http://schemas.openxmlformats.org/officeDocument/2006/relationships" id="261" r:id="R8f510e4fc4af42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dbf9dcfd5a4e58" /><Relationship Type="http://schemas.openxmlformats.org/officeDocument/2006/relationships/slide" Target="/ppt/slides/slide1.xml" Id="Rbc942ea7f90646a8" /><Relationship Type="http://schemas.openxmlformats.org/officeDocument/2006/relationships/slide" Target="/ppt/slides/slide2.xml" Id="R8a1ceca9f2194e09" /><Relationship Type="http://schemas.openxmlformats.org/officeDocument/2006/relationships/slide" Target="/ppt/slides/slide3.xml" Id="Reba2e487f9074a92" /><Relationship Type="http://schemas.openxmlformats.org/officeDocument/2006/relationships/slide" Target="/ppt/slides/slide4.xml" Id="Rd4c338aee00f4c8c" /><Relationship Type="http://schemas.openxmlformats.org/officeDocument/2006/relationships/slide" Target="/ppt/slides/slide5.xml" Id="Rc75399f522534877" /><Relationship Type="http://schemas.openxmlformats.org/officeDocument/2006/relationships/slide" Target="/ppt/slides/slide6.xml" Id="R8f510e4fc4af42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5245696b04f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a157d5ed74cd9" /><Relationship Type="http://schemas.openxmlformats.org/officeDocument/2006/relationships/theme" Target="/ppt/slideMasters/theme/theme1.xml" Id="R43a507886bba4e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ca157d5ed74c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8f596c08e49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a798bda6644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32b2e738946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aa8fba62241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05b1fa29f4d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a3c7349b54b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FORVALTNING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SØR-NORGE ASA  –  41,9 %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SMN  –  21,7 %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NORD-NORGE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ØSTLANDET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LANDSORGANISASJONEN I NORGE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RINGERIKE HADELAND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Hammersborggata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925 239 690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FORVALTNING AS</a:t>
            </a:r>
          </a:p>
        </p:txBody>
      </p:sp>
    </p:spTree>
  </p:cSld>
  <p:clrMapOvr>
    <a:masterClrMapping xmlns:a="http://schemas.openxmlformats.org/drawingml/2006/main"/>
  </p:clrMapOvr>
</p:sld>
</file>