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74c6a96d94d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b89ac161b4462c"/>
  </p:sldMasterIdLst>
  <p:sldIdLst>
    <p:sldId xmlns:r="http://schemas.openxmlformats.org/officeDocument/2006/relationships" id="256" r:id="R405d678618494666"/>
    <p:sldId xmlns:r="http://schemas.openxmlformats.org/officeDocument/2006/relationships" id="257" r:id="R38bdefef0fc54a32"/>
    <p:sldId xmlns:r="http://schemas.openxmlformats.org/officeDocument/2006/relationships" id="258" r:id="Rc80d04e4cc6d4f64"/>
    <p:sldId xmlns:r="http://schemas.openxmlformats.org/officeDocument/2006/relationships" id="259" r:id="Ra96a65380283412c"/>
    <p:sldId xmlns:r="http://schemas.openxmlformats.org/officeDocument/2006/relationships" id="260" r:id="R35eb4436726b4321"/>
    <p:sldId xmlns:r="http://schemas.openxmlformats.org/officeDocument/2006/relationships" id="261" r:id="R19744d00099b4d30"/>
    <p:sldId xmlns:r="http://schemas.openxmlformats.org/officeDocument/2006/relationships" id="262" r:id="Ra6918badc9864a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89ac161b4462c" /><Relationship Type="http://schemas.openxmlformats.org/officeDocument/2006/relationships/slide" Target="/ppt/slides/slide1.xml" Id="R405d678618494666" /><Relationship Type="http://schemas.openxmlformats.org/officeDocument/2006/relationships/slide" Target="/ppt/slides/slide2.xml" Id="R38bdefef0fc54a32" /><Relationship Type="http://schemas.openxmlformats.org/officeDocument/2006/relationships/slide" Target="/ppt/slides/slide3.xml" Id="Rc80d04e4cc6d4f64" /><Relationship Type="http://schemas.openxmlformats.org/officeDocument/2006/relationships/slide" Target="/ppt/slides/slide4.xml" Id="Ra96a65380283412c" /><Relationship Type="http://schemas.openxmlformats.org/officeDocument/2006/relationships/slide" Target="/ppt/slides/slide5.xml" Id="R35eb4436726b4321" /><Relationship Type="http://schemas.openxmlformats.org/officeDocument/2006/relationships/slide" Target="/ppt/slides/slide6.xml" Id="R19744d00099b4d30" /><Relationship Type="http://schemas.openxmlformats.org/officeDocument/2006/relationships/slide" Target="/ppt/slides/slide7.xml" Id="Ra6918badc9864a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78c1ba562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f1190411408f" /><Relationship Type="http://schemas.openxmlformats.org/officeDocument/2006/relationships/theme" Target="/ppt/slideMasters/theme/theme1.xml" Id="R2c3662688c6f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c2f1190411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709d86a81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4c24314a8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6e5947f4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5d049a396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c11244de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ffd8fe63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2b5752f6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OSS2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3 997 060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240 134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623 055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ROMERHEIM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OSS2 AS</a:t>
            </a:r>
          </a:p>
        </p:txBody>
      </p:sp>
    </p:spTree>
  </p:cSld>
  <p:clrMapOvr>
    <a:masterClrMapping xmlns:a="http://schemas.openxmlformats.org/drawingml/2006/main"/>
  </p:clrMapOvr>
</p:sld>
</file>