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af22ebdb9741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8e753d6664de9"/>
  </p:sldMasterIdLst>
  <p:sldIdLst>
    <p:sldId xmlns:r="http://schemas.openxmlformats.org/officeDocument/2006/relationships" id="256" r:id="Rffba1f3b2d004456"/>
    <p:sldId xmlns:r="http://schemas.openxmlformats.org/officeDocument/2006/relationships" id="257" r:id="Rad586fb429cc4482"/>
    <p:sldId xmlns:r="http://schemas.openxmlformats.org/officeDocument/2006/relationships" id="258" r:id="R489eb47dd2394f45"/>
    <p:sldId xmlns:r="http://schemas.openxmlformats.org/officeDocument/2006/relationships" id="259" r:id="R25c0a6c1bd774747"/>
    <p:sldId xmlns:r="http://schemas.openxmlformats.org/officeDocument/2006/relationships" id="260" r:id="Rdcaa505c86b74ef0"/>
    <p:sldId xmlns:r="http://schemas.openxmlformats.org/officeDocument/2006/relationships" id="261" r:id="Rca3e2b2fb6b540f9"/>
    <p:sldId xmlns:r="http://schemas.openxmlformats.org/officeDocument/2006/relationships" id="262" r:id="R75c94669b88142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8e753d6664de9" /><Relationship Type="http://schemas.openxmlformats.org/officeDocument/2006/relationships/slide" Target="/ppt/slides/slide1.xml" Id="Rffba1f3b2d004456" /><Relationship Type="http://schemas.openxmlformats.org/officeDocument/2006/relationships/slide" Target="/ppt/slides/slide2.xml" Id="Rad586fb429cc4482" /><Relationship Type="http://schemas.openxmlformats.org/officeDocument/2006/relationships/slide" Target="/ppt/slides/slide3.xml" Id="R489eb47dd2394f45" /><Relationship Type="http://schemas.openxmlformats.org/officeDocument/2006/relationships/slide" Target="/ppt/slides/slide4.xml" Id="R25c0a6c1bd774747" /><Relationship Type="http://schemas.openxmlformats.org/officeDocument/2006/relationships/slide" Target="/ppt/slides/slide5.xml" Id="Rdcaa505c86b74ef0" /><Relationship Type="http://schemas.openxmlformats.org/officeDocument/2006/relationships/slide" Target="/ppt/slides/slide6.xml" Id="Rca3e2b2fb6b540f9" /><Relationship Type="http://schemas.openxmlformats.org/officeDocument/2006/relationships/slide" Target="/ppt/slides/slide7.xml" Id="R75c94669b88142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45ce005834f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9076c311e4700" /><Relationship Type="http://schemas.openxmlformats.org/officeDocument/2006/relationships/theme" Target="/ppt/slideMasters/theme/theme1.xml" Id="R3c90d64cb3754d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89076c311e47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d87cdcf1e42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42e0e658e4f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0f719086644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8009685bb4a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55364872848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9d25bbfd149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98bd9c44a49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 MALING &amp; REHABILITERING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MALING &amp; REHABILITERING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MALING &amp; REHABILITERING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MALING &amp; REHABILITERING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MALING &amp; REHABILITERING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MALING &amp; REHABILITERING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2 085 477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262 073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MALING &amp; REHABILITERING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MIHAI DORIAN RUSU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MALING &amp; REHABILITERING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Kjørnessvingen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925 243 779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MALING &amp; REHABILITERING AS</a:t>
            </a:r>
          </a:p>
        </p:txBody>
      </p:sp>
    </p:spTree>
  </p:cSld>
  <p:clrMapOvr>
    <a:masterClrMapping xmlns:a="http://schemas.openxmlformats.org/drawingml/2006/main"/>
  </p:clrMapOvr>
</p:sld>
</file>