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b93595262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585b5cfc54683"/>
  </p:sldMasterIdLst>
  <p:sldIdLst>
    <p:sldId xmlns:r="http://schemas.openxmlformats.org/officeDocument/2006/relationships" id="256" r:id="Rd321d33b318645f0"/>
    <p:sldId xmlns:r="http://schemas.openxmlformats.org/officeDocument/2006/relationships" id="257" r:id="Rdc4164b98a994721"/>
    <p:sldId xmlns:r="http://schemas.openxmlformats.org/officeDocument/2006/relationships" id="258" r:id="Ra38fed5f6e24446a"/>
    <p:sldId xmlns:r="http://schemas.openxmlformats.org/officeDocument/2006/relationships" id="259" r:id="R4b2a29bd11944c3b"/>
    <p:sldId xmlns:r="http://schemas.openxmlformats.org/officeDocument/2006/relationships" id="260" r:id="Rc367ed984a9e4b7c"/>
    <p:sldId xmlns:r="http://schemas.openxmlformats.org/officeDocument/2006/relationships" id="261" r:id="R3f0e569a33cd43b2"/>
    <p:sldId xmlns:r="http://schemas.openxmlformats.org/officeDocument/2006/relationships" id="262" r:id="R76382feaee75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585b5cfc54683" /><Relationship Type="http://schemas.openxmlformats.org/officeDocument/2006/relationships/slide" Target="/ppt/slides/slide1.xml" Id="Rd321d33b318645f0" /><Relationship Type="http://schemas.openxmlformats.org/officeDocument/2006/relationships/slide" Target="/ppt/slides/slide2.xml" Id="Rdc4164b98a994721" /><Relationship Type="http://schemas.openxmlformats.org/officeDocument/2006/relationships/slide" Target="/ppt/slides/slide3.xml" Id="Ra38fed5f6e24446a" /><Relationship Type="http://schemas.openxmlformats.org/officeDocument/2006/relationships/slide" Target="/ppt/slides/slide4.xml" Id="R4b2a29bd11944c3b" /><Relationship Type="http://schemas.openxmlformats.org/officeDocument/2006/relationships/slide" Target="/ppt/slides/slide5.xml" Id="Rc367ed984a9e4b7c" /><Relationship Type="http://schemas.openxmlformats.org/officeDocument/2006/relationships/slide" Target="/ppt/slides/slide6.xml" Id="R3f0e569a33cd43b2" /><Relationship Type="http://schemas.openxmlformats.org/officeDocument/2006/relationships/slide" Target="/ppt/slides/slide7.xml" Id="R76382feaee75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28aa11627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4031f7964a53" /><Relationship Type="http://schemas.openxmlformats.org/officeDocument/2006/relationships/theme" Target="/ppt/slideMasters/theme/theme1.xml" Id="Rf1575c34e66e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e4031f796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0492beb5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5e861c0b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6b10d81ff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66c947eb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615686e4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f82e2374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1c5e92b3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BILGRUPPEN FELLESTJENESTER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20 232 050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1 801 859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27 328 685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33 792 791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BIL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BIL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Diktervegen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925 244 341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BILGRUPPEN FELLESTJENESTER AS</a:t>
            </a:r>
          </a:p>
        </p:txBody>
      </p:sp>
    </p:spTree>
  </p:cSld>
  <p:clrMapOvr>
    <a:masterClrMapping xmlns:a="http://schemas.openxmlformats.org/drawingml/2006/main"/>
  </p:clrMapOvr>
</p:sld>
</file>