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84efef15b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91ce0af2244fc"/>
  </p:sldMasterIdLst>
  <p:sldIdLst>
    <p:sldId xmlns:r="http://schemas.openxmlformats.org/officeDocument/2006/relationships" id="256" r:id="R94404a00edbe4aa9"/>
    <p:sldId xmlns:r="http://schemas.openxmlformats.org/officeDocument/2006/relationships" id="257" r:id="R40085101df534132"/>
    <p:sldId xmlns:r="http://schemas.openxmlformats.org/officeDocument/2006/relationships" id="258" r:id="R95fc46034d0b4c70"/>
    <p:sldId xmlns:r="http://schemas.openxmlformats.org/officeDocument/2006/relationships" id="259" r:id="Re1388034d57048f6"/>
    <p:sldId xmlns:r="http://schemas.openxmlformats.org/officeDocument/2006/relationships" id="260" r:id="Rd95ad35fd77f4db6"/>
    <p:sldId xmlns:r="http://schemas.openxmlformats.org/officeDocument/2006/relationships" id="261" r:id="R86abe7a78e9f4b8f"/>
    <p:sldId xmlns:r="http://schemas.openxmlformats.org/officeDocument/2006/relationships" id="262" r:id="R23581bb6e175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91ce0af2244fc" /><Relationship Type="http://schemas.openxmlformats.org/officeDocument/2006/relationships/slide" Target="/ppt/slides/slide1.xml" Id="R94404a00edbe4aa9" /><Relationship Type="http://schemas.openxmlformats.org/officeDocument/2006/relationships/slide" Target="/ppt/slides/slide2.xml" Id="R40085101df534132" /><Relationship Type="http://schemas.openxmlformats.org/officeDocument/2006/relationships/slide" Target="/ppt/slides/slide3.xml" Id="R95fc46034d0b4c70" /><Relationship Type="http://schemas.openxmlformats.org/officeDocument/2006/relationships/slide" Target="/ppt/slides/slide4.xml" Id="Re1388034d57048f6" /><Relationship Type="http://schemas.openxmlformats.org/officeDocument/2006/relationships/slide" Target="/ppt/slides/slide5.xml" Id="Rd95ad35fd77f4db6" /><Relationship Type="http://schemas.openxmlformats.org/officeDocument/2006/relationships/slide" Target="/ppt/slides/slide6.xml" Id="R86abe7a78e9f4b8f" /><Relationship Type="http://schemas.openxmlformats.org/officeDocument/2006/relationships/slide" Target="/ppt/slides/slide7.xml" Id="R23581bb6e175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2288bc930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733c48c914049" /><Relationship Type="http://schemas.openxmlformats.org/officeDocument/2006/relationships/theme" Target="/ppt/slideMasters/theme/theme1.xml" Id="Rac5ea85635b0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733c48c91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b9d2ba973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8a77b80f5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9ab39fc2348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673f86470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8cd08b6f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9c3f1772849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879c7cee04c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DAGFINN H JØRGENSEN RÅDGIVENDE INGENIØRER MRIF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 JØRGENSEN RÅDGIVENDE INGENIØRER MRIF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17 366 927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−1 353 596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5 214 413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LYKKE HOLDING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NORGE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925 247 901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DAGFINN H JØRGENSEN RÅDGIVENDE INGENIØRER MRIF AS</a:t>
            </a:r>
          </a:p>
        </p:txBody>
      </p:sp>
    </p:spTree>
  </p:cSld>
  <p:clrMapOvr>
    <a:masterClrMapping xmlns:a="http://schemas.openxmlformats.org/drawingml/2006/main"/>
  </p:clrMapOvr>
</p:sld>
</file>