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82debb5cf949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09d920932a4475"/>
  </p:sldMasterIdLst>
  <p:sldIdLst>
    <p:sldId xmlns:r="http://schemas.openxmlformats.org/officeDocument/2006/relationships" id="256" r:id="Rfa6e55714e154d8c"/>
    <p:sldId xmlns:r="http://schemas.openxmlformats.org/officeDocument/2006/relationships" id="257" r:id="R923e3173ffc141bb"/>
    <p:sldId xmlns:r="http://schemas.openxmlformats.org/officeDocument/2006/relationships" id="258" r:id="R9016059b5aef4135"/>
    <p:sldId xmlns:r="http://schemas.openxmlformats.org/officeDocument/2006/relationships" id="259" r:id="R99ed9bc540ef49b4"/>
    <p:sldId xmlns:r="http://schemas.openxmlformats.org/officeDocument/2006/relationships" id="260" r:id="R301fd6e321e54453"/>
    <p:sldId xmlns:r="http://schemas.openxmlformats.org/officeDocument/2006/relationships" id="261" r:id="R5b6750054bb14561"/>
    <p:sldId xmlns:r="http://schemas.openxmlformats.org/officeDocument/2006/relationships" id="262" r:id="R88dfb82df6bf44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09d920932a4475" /><Relationship Type="http://schemas.openxmlformats.org/officeDocument/2006/relationships/slide" Target="/ppt/slides/slide1.xml" Id="Rfa6e55714e154d8c" /><Relationship Type="http://schemas.openxmlformats.org/officeDocument/2006/relationships/slide" Target="/ppt/slides/slide2.xml" Id="R923e3173ffc141bb" /><Relationship Type="http://schemas.openxmlformats.org/officeDocument/2006/relationships/slide" Target="/ppt/slides/slide3.xml" Id="R9016059b5aef4135" /><Relationship Type="http://schemas.openxmlformats.org/officeDocument/2006/relationships/slide" Target="/ppt/slides/slide4.xml" Id="R99ed9bc540ef49b4" /><Relationship Type="http://schemas.openxmlformats.org/officeDocument/2006/relationships/slide" Target="/ppt/slides/slide5.xml" Id="R301fd6e321e54453" /><Relationship Type="http://schemas.openxmlformats.org/officeDocument/2006/relationships/slide" Target="/ppt/slides/slide6.xml" Id="R5b6750054bb14561" /><Relationship Type="http://schemas.openxmlformats.org/officeDocument/2006/relationships/slide" Target="/ppt/slides/slide7.xml" Id="R88dfb82df6bf44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0bbc8d69ab4e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b73ae40aa4e52" /><Relationship Type="http://schemas.openxmlformats.org/officeDocument/2006/relationships/theme" Target="/ppt/slideMasters/theme/theme1.xml" Id="Rb0fcbad3450f40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ab73ae40aa4e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f3d4de1cd4b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43467ad6740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6c526de9348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e0c4f76024a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205ee78a14e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de53e943b4d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7d0db4f274a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 HANDS TECHNOLOGIES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HANDS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 HANDS TECHNOLOGIES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HANDS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HANDS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HANDS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579 198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196 540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HANDS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&amp; AS  –  47,6 %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KIRKERUD HOLDING AS  –  47,6 %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 VS INTERNET AS  –  4,8 %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HANDS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925 251 925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 HANDS TECHNOLOGIES AS</a:t>
            </a:r>
          </a:p>
        </p:txBody>
      </p:sp>
    </p:spTree>
  </p:cSld>
  <p:clrMapOvr>
    <a:masterClrMapping xmlns:a="http://schemas.openxmlformats.org/drawingml/2006/main"/>
  </p:clrMapOvr>
</p:sld>
</file>