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0e048b5e3645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18a6c3d6ee4a15"/>
  </p:sldMasterIdLst>
  <p:sldIdLst>
    <p:sldId xmlns:r="http://schemas.openxmlformats.org/officeDocument/2006/relationships" id="256" r:id="R7e674c1a3d6549b4"/>
    <p:sldId xmlns:r="http://schemas.openxmlformats.org/officeDocument/2006/relationships" id="257" r:id="R7bcc293a81b94471"/>
    <p:sldId xmlns:r="http://schemas.openxmlformats.org/officeDocument/2006/relationships" id="258" r:id="R3178c926de6f445f"/>
    <p:sldId xmlns:r="http://schemas.openxmlformats.org/officeDocument/2006/relationships" id="259" r:id="R0fa7be7979ba424f"/>
    <p:sldId xmlns:r="http://schemas.openxmlformats.org/officeDocument/2006/relationships" id="260" r:id="R2c046508c72b4d7e"/>
    <p:sldId xmlns:r="http://schemas.openxmlformats.org/officeDocument/2006/relationships" id="261" r:id="Reddef0060ce140b1"/>
    <p:sldId xmlns:r="http://schemas.openxmlformats.org/officeDocument/2006/relationships" id="262" r:id="R5ec702713b4a48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18a6c3d6ee4a15" /><Relationship Type="http://schemas.openxmlformats.org/officeDocument/2006/relationships/slide" Target="/ppt/slides/slide1.xml" Id="R7e674c1a3d6549b4" /><Relationship Type="http://schemas.openxmlformats.org/officeDocument/2006/relationships/slide" Target="/ppt/slides/slide2.xml" Id="R7bcc293a81b94471" /><Relationship Type="http://schemas.openxmlformats.org/officeDocument/2006/relationships/slide" Target="/ppt/slides/slide3.xml" Id="R3178c926de6f445f" /><Relationship Type="http://schemas.openxmlformats.org/officeDocument/2006/relationships/slide" Target="/ppt/slides/slide4.xml" Id="R0fa7be7979ba424f" /><Relationship Type="http://schemas.openxmlformats.org/officeDocument/2006/relationships/slide" Target="/ppt/slides/slide5.xml" Id="R2c046508c72b4d7e" /><Relationship Type="http://schemas.openxmlformats.org/officeDocument/2006/relationships/slide" Target="/ppt/slides/slide6.xml" Id="Reddef0060ce140b1" /><Relationship Type="http://schemas.openxmlformats.org/officeDocument/2006/relationships/slide" Target="/ppt/slides/slide7.xml" Id="R5ec702713b4a48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78dfc921784b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51daa25184b63" /><Relationship Type="http://schemas.openxmlformats.org/officeDocument/2006/relationships/theme" Target="/ppt/slideMasters/theme/theme1.xml" Id="R6240ed580fed49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851daa25184b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bfa8acb7d44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b777ac2da42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0417f539246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45ca3c8f44f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b2bf4853e4b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10a51dbfc4c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a1098952c40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ULVANG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ULVANG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3 256 850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3 290 759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ULVANG TONE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Tone Ulvang, Brøsetvegen 180B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925 252 794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