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0bc7395da048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f4320967a746d0"/>
  </p:sldMasterIdLst>
  <p:sldIdLst>
    <p:sldId xmlns:r="http://schemas.openxmlformats.org/officeDocument/2006/relationships" id="256" r:id="Rb5ce9abb774449f2"/>
    <p:sldId xmlns:r="http://schemas.openxmlformats.org/officeDocument/2006/relationships" id="257" r:id="Rcc36ac9256104560"/>
    <p:sldId xmlns:r="http://schemas.openxmlformats.org/officeDocument/2006/relationships" id="258" r:id="Re711cf6eb2c94888"/>
    <p:sldId xmlns:r="http://schemas.openxmlformats.org/officeDocument/2006/relationships" id="259" r:id="R66594389587a4846"/>
    <p:sldId xmlns:r="http://schemas.openxmlformats.org/officeDocument/2006/relationships" id="260" r:id="R08620eeb57634972"/>
    <p:sldId xmlns:r="http://schemas.openxmlformats.org/officeDocument/2006/relationships" id="261" r:id="Re0f2a5b87ebd4f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f4320967a746d0" /><Relationship Type="http://schemas.openxmlformats.org/officeDocument/2006/relationships/slide" Target="/ppt/slides/slide1.xml" Id="Rb5ce9abb774449f2" /><Relationship Type="http://schemas.openxmlformats.org/officeDocument/2006/relationships/slide" Target="/ppt/slides/slide2.xml" Id="Rcc36ac9256104560" /><Relationship Type="http://schemas.openxmlformats.org/officeDocument/2006/relationships/slide" Target="/ppt/slides/slide3.xml" Id="Re711cf6eb2c94888" /><Relationship Type="http://schemas.openxmlformats.org/officeDocument/2006/relationships/slide" Target="/ppt/slides/slide4.xml" Id="R66594389587a4846" /><Relationship Type="http://schemas.openxmlformats.org/officeDocument/2006/relationships/slide" Target="/ppt/slides/slide5.xml" Id="R08620eeb57634972" /><Relationship Type="http://schemas.openxmlformats.org/officeDocument/2006/relationships/slide" Target="/ppt/slides/slide6.xml" Id="Re0f2a5b87ebd4f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6dd27fbf554c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b0bc8731e4eb1" /><Relationship Type="http://schemas.openxmlformats.org/officeDocument/2006/relationships/theme" Target="/ppt/slideMasters/theme/theme1.xml" Id="R4da7df3e871f40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0b0bc8731e4e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bace9730247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bd3da1e064e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bfaa0b8964b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cc2c7c70d46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3657a1a6a48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36565c5444f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ESKELAND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Skårlandsveien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925 255 106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