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d78fd876e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45d12f7284370"/>
  </p:sldMasterIdLst>
  <p:sldIdLst>
    <p:sldId xmlns:r="http://schemas.openxmlformats.org/officeDocument/2006/relationships" id="256" r:id="Rb1c6cdc9c5ca4883"/>
    <p:sldId xmlns:r="http://schemas.openxmlformats.org/officeDocument/2006/relationships" id="257" r:id="R9307623aef9b46c8"/>
    <p:sldId xmlns:r="http://schemas.openxmlformats.org/officeDocument/2006/relationships" id="258" r:id="R3a635b86e8ce4cb9"/>
    <p:sldId xmlns:r="http://schemas.openxmlformats.org/officeDocument/2006/relationships" id="259" r:id="Rd9f636b66c8a4bfa"/>
    <p:sldId xmlns:r="http://schemas.openxmlformats.org/officeDocument/2006/relationships" id="260" r:id="R9def747545d34af1"/>
    <p:sldId xmlns:r="http://schemas.openxmlformats.org/officeDocument/2006/relationships" id="261" r:id="R9a56ab77b13348bf"/>
    <p:sldId xmlns:r="http://schemas.openxmlformats.org/officeDocument/2006/relationships" id="262" r:id="Rae787b96c418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45d12f7284370" /><Relationship Type="http://schemas.openxmlformats.org/officeDocument/2006/relationships/slide" Target="/ppt/slides/slide1.xml" Id="Rb1c6cdc9c5ca4883" /><Relationship Type="http://schemas.openxmlformats.org/officeDocument/2006/relationships/slide" Target="/ppt/slides/slide2.xml" Id="R9307623aef9b46c8" /><Relationship Type="http://schemas.openxmlformats.org/officeDocument/2006/relationships/slide" Target="/ppt/slides/slide3.xml" Id="R3a635b86e8ce4cb9" /><Relationship Type="http://schemas.openxmlformats.org/officeDocument/2006/relationships/slide" Target="/ppt/slides/slide4.xml" Id="Rd9f636b66c8a4bfa" /><Relationship Type="http://schemas.openxmlformats.org/officeDocument/2006/relationships/slide" Target="/ppt/slides/slide5.xml" Id="R9def747545d34af1" /><Relationship Type="http://schemas.openxmlformats.org/officeDocument/2006/relationships/slide" Target="/ppt/slides/slide6.xml" Id="R9a56ab77b13348bf" /><Relationship Type="http://schemas.openxmlformats.org/officeDocument/2006/relationships/slide" Target="/ppt/slides/slide7.xml" Id="Rae787b96c418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ec7d7b841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db9425ec34fb5" /><Relationship Type="http://schemas.openxmlformats.org/officeDocument/2006/relationships/theme" Target="/ppt/slideMasters/theme/theme1.xml" Id="R9889c5f1ce29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db9425ec3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269afd04e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c737d82c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67b0dd19a46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ab5ce59ba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a810281a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0a40bef91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e9a5951eb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