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ea4135aae142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9a58e9ed6640ea"/>
  </p:sldMasterIdLst>
  <p:sldIdLst>
    <p:sldId xmlns:r="http://schemas.openxmlformats.org/officeDocument/2006/relationships" id="256" r:id="R4cd77b57bc624ec7"/>
    <p:sldId xmlns:r="http://schemas.openxmlformats.org/officeDocument/2006/relationships" id="257" r:id="R62dcc34937a64672"/>
    <p:sldId xmlns:r="http://schemas.openxmlformats.org/officeDocument/2006/relationships" id="258" r:id="R7f0f11b2babf484d"/>
    <p:sldId xmlns:r="http://schemas.openxmlformats.org/officeDocument/2006/relationships" id="259" r:id="Ra2b59ac610884ec1"/>
    <p:sldId xmlns:r="http://schemas.openxmlformats.org/officeDocument/2006/relationships" id="260" r:id="R23de5d4f2fd648cf"/>
    <p:sldId xmlns:r="http://schemas.openxmlformats.org/officeDocument/2006/relationships" id="261" r:id="R0f3a346293f64747"/>
    <p:sldId xmlns:r="http://schemas.openxmlformats.org/officeDocument/2006/relationships" id="262" r:id="R72fbe2ba91a146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9a58e9ed6640ea" /><Relationship Type="http://schemas.openxmlformats.org/officeDocument/2006/relationships/slide" Target="/ppt/slides/slide1.xml" Id="R4cd77b57bc624ec7" /><Relationship Type="http://schemas.openxmlformats.org/officeDocument/2006/relationships/slide" Target="/ppt/slides/slide2.xml" Id="R62dcc34937a64672" /><Relationship Type="http://schemas.openxmlformats.org/officeDocument/2006/relationships/slide" Target="/ppt/slides/slide3.xml" Id="R7f0f11b2babf484d" /><Relationship Type="http://schemas.openxmlformats.org/officeDocument/2006/relationships/slide" Target="/ppt/slides/slide4.xml" Id="Ra2b59ac610884ec1" /><Relationship Type="http://schemas.openxmlformats.org/officeDocument/2006/relationships/slide" Target="/ppt/slides/slide5.xml" Id="R23de5d4f2fd648cf" /><Relationship Type="http://schemas.openxmlformats.org/officeDocument/2006/relationships/slide" Target="/ppt/slides/slide6.xml" Id="R0f3a346293f64747" /><Relationship Type="http://schemas.openxmlformats.org/officeDocument/2006/relationships/slide" Target="/ppt/slides/slide7.xml" Id="R72fbe2ba91a146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45fb2205e41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0c8fca3e34987" /><Relationship Type="http://schemas.openxmlformats.org/officeDocument/2006/relationships/theme" Target="/ppt/slideMasters/theme/theme1.xml" Id="Ra4558ceecbf042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0c8fca3e349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8fff45f914b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10fd410a94c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8a4065d5240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83d6dd551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bce6785b94f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1d65843d542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4e33c960f4d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AUSTNES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AUSTNES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AUSTNES BRYGGE AS ble etablert [år] og holder til i Haramsøy.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AUSTNES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AUSTNES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AUSTNES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2 587 200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383 914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375 062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−1 618 562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7 943 256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AUSTNES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JOGEIR AUSTNES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AUSTNES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ANNA AUSTNES HYRVE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AUSTNES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Solveig Austnes Hyrve, Ullavegen 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6290 Haramsøy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925 256 366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AUSTNES BRYGGE AS</a:t>
            </a:r>
          </a:p>
        </p:txBody>
      </p:sp>
    </p:spTree>
  </p:cSld>
  <p:clrMapOvr>
    <a:masterClrMapping xmlns:a="http://schemas.openxmlformats.org/drawingml/2006/main"/>
  </p:clrMapOvr>
</p:sld>
</file>