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e56f19fd1d43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17945912cc4c3b"/>
  </p:sldMasterIdLst>
  <p:sldIdLst>
    <p:sldId xmlns:r="http://schemas.openxmlformats.org/officeDocument/2006/relationships" id="256" r:id="R4792aaea7b88484c"/>
    <p:sldId xmlns:r="http://schemas.openxmlformats.org/officeDocument/2006/relationships" id="257" r:id="Re71e141fc1354e40"/>
    <p:sldId xmlns:r="http://schemas.openxmlformats.org/officeDocument/2006/relationships" id="258" r:id="Rdac61676ed844341"/>
    <p:sldId xmlns:r="http://schemas.openxmlformats.org/officeDocument/2006/relationships" id="259" r:id="R4d23a76631fe4fa1"/>
    <p:sldId xmlns:r="http://schemas.openxmlformats.org/officeDocument/2006/relationships" id="260" r:id="Radef03a5f6824e38"/>
    <p:sldId xmlns:r="http://schemas.openxmlformats.org/officeDocument/2006/relationships" id="261" r:id="R1aa81787b9124d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7945912cc4c3b" /><Relationship Type="http://schemas.openxmlformats.org/officeDocument/2006/relationships/slide" Target="/ppt/slides/slide1.xml" Id="R4792aaea7b88484c" /><Relationship Type="http://schemas.openxmlformats.org/officeDocument/2006/relationships/slide" Target="/ppt/slides/slide2.xml" Id="Re71e141fc1354e40" /><Relationship Type="http://schemas.openxmlformats.org/officeDocument/2006/relationships/slide" Target="/ppt/slides/slide3.xml" Id="Rdac61676ed844341" /><Relationship Type="http://schemas.openxmlformats.org/officeDocument/2006/relationships/slide" Target="/ppt/slides/slide4.xml" Id="R4d23a76631fe4fa1" /><Relationship Type="http://schemas.openxmlformats.org/officeDocument/2006/relationships/slide" Target="/ppt/slides/slide5.xml" Id="Radef03a5f6824e38" /><Relationship Type="http://schemas.openxmlformats.org/officeDocument/2006/relationships/slide" Target="/ppt/slides/slide6.xml" Id="R1aa81787b9124d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774848ec347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28d90c8a84731" /><Relationship Type="http://schemas.openxmlformats.org/officeDocument/2006/relationships/theme" Target="/ppt/slideMasters/theme/theme1.xml" Id="Re3683fae2d654c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a28d90c8a847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0ebce70b543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9b3f8879b48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fc47da9064c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4fb52123846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c3e9aa1e14d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19d81b09d47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GAKK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GAKK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GAKK MEDIA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GAKK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GAKK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GAKK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THORSEN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GAKK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925 256 552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GAKK MEDIA AS</a:t>
            </a:r>
          </a:p>
        </p:txBody>
      </p:sp>
    </p:spTree>
  </p:cSld>
  <p:clrMapOvr>
    <a:masterClrMapping xmlns:a="http://schemas.openxmlformats.org/drawingml/2006/main"/>
  </p:clrMapOvr>
</p:sld>
</file>