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9cdd2e612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ef1dee4894ca5"/>
  </p:sldMasterIdLst>
  <p:sldIdLst>
    <p:sldId xmlns:r="http://schemas.openxmlformats.org/officeDocument/2006/relationships" id="256" r:id="Reece52a652894666"/>
    <p:sldId xmlns:r="http://schemas.openxmlformats.org/officeDocument/2006/relationships" id="257" r:id="R9ce1324a7f9e4b06"/>
    <p:sldId xmlns:r="http://schemas.openxmlformats.org/officeDocument/2006/relationships" id="258" r:id="R76f7751a427d42f6"/>
    <p:sldId xmlns:r="http://schemas.openxmlformats.org/officeDocument/2006/relationships" id="259" r:id="Ree74c2b7be0747ae"/>
    <p:sldId xmlns:r="http://schemas.openxmlformats.org/officeDocument/2006/relationships" id="260" r:id="R78a4d7104e2e4ffe"/>
    <p:sldId xmlns:r="http://schemas.openxmlformats.org/officeDocument/2006/relationships" id="261" r:id="Rd11f182e661e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ef1dee4894ca5" /><Relationship Type="http://schemas.openxmlformats.org/officeDocument/2006/relationships/slide" Target="/ppt/slides/slide1.xml" Id="Reece52a652894666" /><Relationship Type="http://schemas.openxmlformats.org/officeDocument/2006/relationships/slide" Target="/ppt/slides/slide2.xml" Id="R9ce1324a7f9e4b06" /><Relationship Type="http://schemas.openxmlformats.org/officeDocument/2006/relationships/slide" Target="/ppt/slides/slide3.xml" Id="R76f7751a427d42f6" /><Relationship Type="http://schemas.openxmlformats.org/officeDocument/2006/relationships/slide" Target="/ppt/slides/slide4.xml" Id="Ree74c2b7be0747ae" /><Relationship Type="http://schemas.openxmlformats.org/officeDocument/2006/relationships/slide" Target="/ppt/slides/slide5.xml" Id="R78a4d7104e2e4ffe" /><Relationship Type="http://schemas.openxmlformats.org/officeDocument/2006/relationships/slide" Target="/ppt/slides/slide6.xml" Id="Rd11f182e661e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83b38781a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fd8125df41f4" /><Relationship Type="http://schemas.openxmlformats.org/officeDocument/2006/relationships/theme" Target="/ppt/slideMasters/theme/theme1.xml" Id="R2e1487a03067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1fd8125df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ce57adf4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fd42061c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e7fffbf9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0b6929c0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8bba5e2f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ab8d9183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925 262 145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 INVEST AS</a:t>
            </a:r>
          </a:p>
        </p:txBody>
      </p:sp>
    </p:spTree>
  </p:cSld>
  <p:clrMapOvr>
    <a:masterClrMapping xmlns:a="http://schemas.openxmlformats.org/drawingml/2006/main"/>
  </p:clrMapOvr>
</p:sld>
</file>