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cfcb61357b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2884aa22364d72"/>
  </p:sldMasterIdLst>
  <p:sldIdLst>
    <p:sldId xmlns:r="http://schemas.openxmlformats.org/officeDocument/2006/relationships" id="256" r:id="Rb3a588856d484caf"/>
    <p:sldId xmlns:r="http://schemas.openxmlformats.org/officeDocument/2006/relationships" id="257" r:id="R2e8637f1d5d94140"/>
    <p:sldId xmlns:r="http://schemas.openxmlformats.org/officeDocument/2006/relationships" id="258" r:id="R94a4187f85cf47fb"/>
    <p:sldId xmlns:r="http://schemas.openxmlformats.org/officeDocument/2006/relationships" id="259" r:id="Re3c8fbafd45f4484"/>
    <p:sldId xmlns:r="http://schemas.openxmlformats.org/officeDocument/2006/relationships" id="260" r:id="R89beb422affd4d99"/>
    <p:sldId xmlns:r="http://schemas.openxmlformats.org/officeDocument/2006/relationships" id="261" r:id="R05dc2e3820fe4224"/>
    <p:sldId xmlns:r="http://schemas.openxmlformats.org/officeDocument/2006/relationships" id="262" r:id="Rcb7433c4b7ce4c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884aa22364d72" /><Relationship Type="http://schemas.openxmlformats.org/officeDocument/2006/relationships/slide" Target="/ppt/slides/slide1.xml" Id="Rb3a588856d484caf" /><Relationship Type="http://schemas.openxmlformats.org/officeDocument/2006/relationships/slide" Target="/ppt/slides/slide2.xml" Id="R2e8637f1d5d94140" /><Relationship Type="http://schemas.openxmlformats.org/officeDocument/2006/relationships/slide" Target="/ppt/slides/slide3.xml" Id="R94a4187f85cf47fb" /><Relationship Type="http://schemas.openxmlformats.org/officeDocument/2006/relationships/slide" Target="/ppt/slides/slide4.xml" Id="Re3c8fbafd45f4484" /><Relationship Type="http://schemas.openxmlformats.org/officeDocument/2006/relationships/slide" Target="/ppt/slides/slide5.xml" Id="R89beb422affd4d99" /><Relationship Type="http://schemas.openxmlformats.org/officeDocument/2006/relationships/slide" Target="/ppt/slides/slide6.xml" Id="R05dc2e3820fe4224" /><Relationship Type="http://schemas.openxmlformats.org/officeDocument/2006/relationships/slide" Target="/ppt/slides/slide7.xml" Id="Rcb7433c4b7ce4c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e0c1cb0334e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d43732e0c400b" /><Relationship Type="http://schemas.openxmlformats.org/officeDocument/2006/relationships/theme" Target="/ppt/slideMasters/theme/theme1.xml" Id="R18f5beb7e0d746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5d43732e0c40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8a512107a40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ebf4abf1a4b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481efb84f4f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1e4453b1f41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86845c9e345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138a72d7745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8a4a510054b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STIANSTI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STIANSTI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−199 183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573 469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1 821 595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RØISLAND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Røisland, Skipsbygger Hærems vei 19B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925 262 285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STIANSTI AS</a:t>
            </a:r>
          </a:p>
        </p:txBody>
      </p:sp>
    </p:spTree>
  </p:cSld>
  <p:clrMapOvr>
    <a:masterClrMapping xmlns:a="http://schemas.openxmlformats.org/drawingml/2006/main"/>
  </p:clrMapOvr>
</p:sld>
</file>