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51abcdb10f64d3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0d8f3ce9bfa46c6"/>
  </p:sldMasterIdLst>
  <p:sldIdLst>
    <p:sldId xmlns:r="http://schemas.openxmlformats.org/officeDocument/2006/relationships" id="256" r:id="R64a7a1bb3f7540fa"/>
    <p:sldId xmlns:r="http://schemas.openxmlformats.org/officeDocument/2006/relationships" id="257" r:id="R8e84dc9dbf4940a2"/>
    <p:sldId xmlns:r="http://schemas.openxmlformats.org/officeDocument/2006/relationships" id="258" r:id="R9e88c8de5aa54ed1"/>
    <p:sldId xmlns:r="http://schemas.openxmlformats.org/officeDocument/2006/relationships" id="259" r:id="R0aee4a6576194d56"/>
    <p:sldId xmlns:r="http://schemas.openxmlformats.org/officeDocument/2006/relationships" id="260" r:id="R620a447b99c747a3"/>
    <p:sldId xmlns:r="http://schemas.openxmlformats.org/officeDocument/2006/relationships" id="261" r:id="R39560d64aaf449c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0d8f3ce9bfa46c6" /><Relationship Type="http://schemas.openxmlformats.org/officeDocument/2006/relationships/slide" Target="/ppt/slides/slide1.xml" Id="R64a7a1bb3f7540fa" /><Relationship Type="http://schemas.openxmlformats.org/officeDocument/2006/relationships/slide" Target="/ppt/slides/slide2.xml" Id="R8e84dc9dbf4940a2" /><Relationship Type="http://schemas.openxmlformats.org/officeDocument/2006/relationships/slide" Target="/ppt/slides/slide3.xml" Id="R9e88c8de5aa54ed1" /><Relationship Type="http://schemas.openxmlformats.org/officeDocument/2006/relationships/slide" Target="/ppt/slides/slide4.xml" Id="R0aee4a6576194d56" /><Relationship Type="http://schemas.openxmlformats.org/officeDocument/2006/relationships/slide" Target="/ppt/slides/slide5.xml" Id="R620a447b99c747a3" /><Relationship Type="http://schemas.openxmlformats.org/officeDocument/2006/relationships/slide" Target="/ppt/slides/slide6.xml" Id="R39560d64aaf449c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071162f45eb43f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e008c6a39e437a" /><Relationship Type="http://schemas.openxmlformats.org/officeDocument/2006/relationships/theme" Target="/ppt/slideMasters/theme/theme1.xml" Id="Rbd6cd100a793471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5e008c6a39e437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d5789b7f614a7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b741bc737b4e5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9fcbdbea55422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5c41250a89461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471cfa30ea485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ff3218b15149e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LØVAAS MASKIN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LØVAAS MASKIN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LØVAAS MASKIN AS ble etablert [år] og holder til i Blomsterdalen.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LØVAAS MASKIN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LØVAAS MASKIN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LØVAAS MASKIN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E. LØVAAS HOLDING AS  –  55,0 %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K. LØVAAS HOLDING AS  –  35,0 %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 LØVAAS HOLDING AS  –  10,0 %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LØVAAS MASKIN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Espehaugen 54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5258 Blomsterdalen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55 17 60 70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925 264 342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LØVAAS MASKIN AS</a:t>
            </a:r>
          </a:p>
        </p:txBody>
      </p:sp>
    </p:spTree>
  </p:cSld>
  <p:clrMapOvr>
    <a:masterClrMapping xmlns:a="http://schemas.openxmlformats.org/drawingml/2006/main"/>
  </p:clrMapOvr>
</p:sld>
</file>