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56d985cbb5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66e0e037b4916"/>
  </p:sldMasterIdLst>
  <p:sldIdLst>
    <p:sldId xmlns:r="http://schemas.openxmlformats.org/officeDocument/2006/relationships" id="256" r:id="R50628c60371b459c"/>
    <p:sldId xmlns:r="http://schemas.openxmlformats.org/officeDocument/2006/relationships" id="257" r:id="R3377838f3de1462e"/>
    <p:sldId xmlns:r="http://schemas.openxmlformats.org/officeDocument/2006/relationships" id="258" r:id="R12227db28f2a4cb7"/>
    <p:sldId xmlns:r="http://schemas.openxmlformats.org/officeDocument/2006/relationships" id="259" r:id="Rf95f1fa29323459e"/>
    <p:sldId xmlns:r="http://schemas.openxmlformats.org/officeDocument/2006/relationships" id="260" r:id="R17390d3437a54403"/>
    <p:sldId xmlns:r="http://schemas.openxmlformats.org/officeDocument/2006/relationships" id="261" r:id="Rb016acd5061e4778"/>
    <p:sldId xmlns:r="http://schemas.openxmlformats.org/officeDocument/2006/relationships" id="262" r:id="R674068f3b048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66e0e037b4916" /><Relationship Type="http://schemas.openxmlformats.org/officeDocument/2006/relationships/slide" Target="/ppt/slides/slide1.xml" Id="R50628c60371b459c" /><Relationship Type="http://schemas.openxmlformats.org/officeDocument/2006/relationships/slide" Target="/ppt/slides/slide2.xml" Id="R3377838f3de1462e" /><Relationship Type="http://schemas.openxmlformats.org/officeDocument/2006/relationships/slide" Target="/ppt/slides/slide3.xml" Id="R12227db28f2a4cb7" /><Relationship Type="http://schemas.openxmlformats.org/officeDocument/2006/relationships/slide" Target="/ppt/slides/slide4.xml" Id="Rf95f1fa29323459e" /><Relationship Type="http://schemas.openxmlformats.org/officeDocument/2006/relationships/slide" Target="/ppt/slides/slide5.xml" Id="R17390d3437a54403" /><Relationship Type="http://schemas.openxmlformats.org/officeDocument/2006/relationships/slide" Target="/ppt/slides/slide6.xml" Id="Rb016acd5061e4778" /><Relationship Type="http://schemas.openxmlformats.org/officeDocument/2006/relationships/slide" Target="/ppt/slides/slide7.xml" Id="R674068f3b048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e5d270eb9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5d0c0a9324647" /><Relationship Type="http://schemas.openxmlformats.org/officeDocument/2006/relationships/theme" Target="/ppt/slideMasters/theme/theme1.xml" Id="R3ddbfd7d8d9947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5d0c0a932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a74f5b16f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503026101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23b363dfd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fe4cbb79a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002e1fb84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adf747ad4b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7db7907ff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74 140 694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78 181 033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ANKER-RASCH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Peder Anker-Rasch, Øvre Smestadvei 40E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925 267 732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BARKO AS</a:t>
            </a:r>
          </a:p>
        </p:txBody>
      </p:sp>
    </p:spTree>
  </p:cSld>
  <p:clrMapOvr>
    <a:masterClrMapping xmlns:a="http://schemas.openxmlformats.org/drawingml/2006/main"/>
  </p:clrMapOvr>
</p:sld>
</file>