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04ce4e554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23a3f9f6f4a24"/>
  </p:sldMasterIdLst>
  <p:sldIdLst>
    <p:sldId xmlns:r="http://schemas.openxmlformats.org/officeDocument/2006/relationships" id="256" r:id="R9e607bf3c4b34295"/>
    <p:sldId xmlns:r="http://schemas.openxmlformats.org/officeDocument/2006/relationships" id="257" r:id="R491059054fa44e28"/>
    <p:sldId xmlns:r="http://schemas.openxmlformats.org/officeDocument/2006/relationships" id="258" r:id="R4eb577251ece402d"/>
    <p:sldId xmlns:r="http://schemas.openxmlformats.org/officeDocument/2006/relationships" id="259" r:id="R72f81b9cd3fd4ead"/>
    <p:sldId xmlns:r="http://schemas.openxmlformats.org/officeDocument/2006/relationships" id="260" r:id="R036efc148dd14fec"/>
    <p:sldId xmlns:r="http://schemas.openxmlformats.org/officeDocument/2006/relationships" id="261" r:id="R4095952b56ef47d6"/>
    <p:sldId xmlns:r="http://schemas.openxmlformats.org/officeDocument/2006/relationships" id="262" r:id="R77d257b7a1a8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23a3f9f6f4a24" /><Relationship Type="http://schemas.openxmlformats.org/officeDocument/2006/relationships/slide" Target="/ppt/slides/slide1.xml" Id="R9e607bf3c4b34295" /><Relationship Type="http://schemas.openxmlformats.org/officeDocument/2006/relationships/slide" Target="/ppt/slides/slide2.xml" Id="R491059054fa44e28" /><Relationship Type="http://schemas.openxmlformats.org/officeDocument/2006/relationships/slide" Target="/ppt/slides/slide3.xml" Id="R4eb577251ece402d" /><Relationship Type="http://schemas.openxmlformats.org/officeDocument/2006/relationships/slide" Target="/ppt/slides/slide4.xml" Id="R72f81b9cd3fd4ead" /><Relationship Type="http://schemas.openxmlformats.org/officeDocument/2006/relationships/slide" Target="/ppt/slides/slide5.xml" Id="R036efc148dd14fec" /><Relationship Type="http://schemas.openxmlformats.org/officeDocument/2006/relationships/slide" Target="/ppt/slides/slide6.xml" Id="R4095952b56ef47d6" /><Relationship Type="http://schemas.openxmlformats.org/officeDocument/2006/relationships/slide" Target="/ppt/slides/slide7.xml" Id="R77d257b7a1a8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55f942352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64b527f94180" /><Relationship Type="http://schemas.openxmlformats.org/officeDocument/2006/relationships/theme" Target="/ppt/slideMasters/theme/theme1.xml" Id="Rc3c45e150d9e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964b527f9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4af101b3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812f082b0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b9f15b68b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205c3af2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112fcbdd0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f5b2a554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846deb62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ALGECO NORDICS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NORDICS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3 248 648 000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3 282 432 000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HOLDINGS B.V.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925 268 771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