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ff6f65c400845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da969bf83b4f1f"/>
  </p:sldMasterIdLst>
  <p:sldIdLst>
    <p:sldId xmlns:r="http://schemas.openxmlformats.org/officeDocument/2006/relationships" id="256" r:id="R544174cf49344da5"/>
    <p:sldId xmlns:r="http://schemas.openxmlformats.org/officeDocument/2006/relationships" id="257" r:id="R4587e77564d3460f"/>
    <p:sldId xmlns:r="http://schemas.openxmlformats.org/officeDocument/2006/relationships" id="258" r:id="Rdb0d9c5221114c7f"/>
    <p:sldId xmlns:r="http://schemas.openxmlformats.org/officeDocument/2006/relationships" id="259" r:id="R8cf925e43fda4437"/>
    <p:sldId xmlns:r="http://schemas.openxmlformats.org/officeDocument/2006/relationships" id="260" r:id="R135e37cada3642a3"/>
    <p:sldId xmlns:r="http://schemas.openxmlformats.org/officeDocument/2006/relationships" id="261" r:id="R90a524b8b9784645"/>
    <p:sldId xmlns:r="http://schemas.openxmlformats.org/officeDocument/2006/relationships" id="262" r:id="Rc20ce0db72bd4a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da969bf83b4f1f" /><Relationship Type="http://schemas.openxmlformats.org/officeDocument/2006/relationships/slide" Target="/ppt/slides/slide1.xml" Id="R544174cf49344da5" /><Relationship Type="http://schemas.openxmlformats.org/officeDocument/2006/relationships/slide" Target="/ppt/slides/slide2.xml" Id="R4587e77564d3460f" /><Relationship Type="http://schemas.openxmlformats.org/officeDocument/2006/relationships/slide" Target="/ppt/slides/slide3.xml" Id="Rdb0d9c5221114c7f" /><Relationship Type="http://schemas.openxmlformats.org/officeDocument/2006/relationships/slide" Target="/ppt/slides/slide4.xml" Id="R8cf925e43fda4437" /><Relationship Type="http://schemas.openxmlformats.org/officeDocument/2006/relationships/slide" Target="/ppt/slides/slide5.xml" Id="R135e37cada3642a3" /><Relationship Type="http://schemas.openxmlformats.org/officeDocument/2006/relationships/slide" Target="/ppt/slides/slide6.xml" Id="R90a524b8b9784645" /><Relationship Type="http://schemas.openxmlformats.org/officeDocument/2006/relationships/slide" Target="/ppt/slides/slide7.xml" Id="Rc20ce0db72bd4a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a5006e572c4d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5455aaca2450e" /><Relationship Type="http://schemas.openxmlformats.org/officeDocument/2006/relationships/theme" Target="/ppt/slideMasters/theme/theme1.xml" Id="Rd4660589b6c745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15455aaca245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bde489b114b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ef2728f9748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7b4f2eb7848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7fdceb06244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6ddd7558743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3ae4fb09654a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230ed2847c40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MUSTAD INDUSTRIER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MUSTAD INDUSTRIER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143 373 000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130 191 000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116 664 000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4 059 621 000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4 187 373 000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MICAD AS  –  25,2 %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EBBELINE HOLDING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AEAM AS  –  22,8 %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HEDDY HOLDING AS  –  11,8 %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JULIE HOLDING AS  –  11,8 %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MICAD AS  –  1,6 %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925 269 042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MUSTAD INDUSTRIER HOLDING AS</a:t>
            </a:r>
          </a:p>
        </p:txBody>
      </p:sp>
    </p:spTree>
  </p:cSld>
  <p:clrMapOvr>
    <a:masterClrMapping xmlns:a="http://schemas.openxmlformats.org/drawingml/2006/main"/>
  </p:clrMapOvr>
</p:sld>
</file>