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94461e84b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66abfa4487490d"/>
  </p:sldMasterIdLst>
  <p:sldIdLst>
    <p:sldId xmlns:r="http://schemas.openxmlformats.org/officeDocument/2006/relationships" id="256" r:id="Rc0f225496c4d42c1"/>
    <p:sldId xmlns:r="http://schemas.openxmlformats.org/officeDocument/2006/relationships" id="257" r:id="Rf7d4aec6891d4355"/>
    <p:sldId xmlns:r="http://schemas.openxmlformats.org/officeDocument/2006/relationships" id="258" r:id="R4d39d72ec21048fe"/>
    <p:sldId xmlns:r="http://schemas.openxmlformats.org/officeDocument/2006/relationships" id="259" r:id="Rfca49f3e924e491f"/>
    <p:sldId xmlns:r="http://schemas.openxmlformats.org/officeDocument/2006/relationships" id="260" r:id="R3e6aee7f2eee4c49"/>
    <p:sldId xmlns:r="http://schemas.openxmlformats.org/officeDocument/2006/relationships" id="261" r:id="R57dbc6ff652b4256"/>
    <p:sldId xmlns:r="http://schemas.openxmlformats.org/officeDocument/2006/relationships" id="262" r:id="R5b97f332eb7c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66abfa4487490d" /><Relationship Type="http://schemas.openxmlformats.org/officeDocument/2006/relationships/slide" Target="/ppt/slides/slide1.xml" Id="Rc0f225496c4d42c1" /><Relationship Type="http://schemas.openxmlformats.org/officeDocument/2006/relationships/slide" Target="/ppt/slides/slide2.xml" Id="Rf7d4aec6891d4355" /><Relationship Type="http://schemas.openxmlformats.org/officeDocument/2006/relationships/slide" Target="/ppt/slides/slide3.xml" Id="R4d39d72ec21048fe" /><Relationship Type="http://schemas.openxmlformats.org/officeDocument/2006/relationships/slide" Target="/ppt/slides/slide4.xml" Id="Rfca49f3e924e491f" /><Relationship Type="http://schemas.openxmlformats.org/officeDocument/2006/relationships/slide" Target="/ppt/slides/slide5.xml" Id="R3e6aee7f2eee4c49" /><Relationship Type="http://schemas.openxmlformats.org/officeDocument/2006/relationships/slide" Target="/ppt/slides/slide6.xml" Id="R57dbc6ff652b4256" /><Relationship Type="http://schemas.openxmlformats.org/officeDocument/2006/relationships/slide" Target="/ppt/slides/slide7.xml" Id="R5b97f332eb7c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4fa99aede4c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bfe1e7e348a0" /><Relationship Type="http://schemas.openxmlformats.org/officeDocument/2006/relationships/theme" Target="/ppt/slideMasters/theme/theme1.xml" Id="Re5da45aa93b940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27bfe1e7e348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cfe9a208140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4e745bb8d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2d285adab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488ebee3e49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f0f65a4f41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b75ad754c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ff112a7af43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6 199 370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71 748 328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Hoffsjef Løvenskiolds vei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925 288 063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ICOR CAPITAL AS</a:t>
            </a:r>
          </a:p>
        </p:txBody>
      </p:sp>
    </p:spTree>
  </p:cSld>
  <p:clrMapOvr>
    <a:masterClrMapping xmlns:a="http://schemas.openxmlformats.org/drawingml/2006/main"/>
  </p:clrMapOvr>
</p:sld>
</file>