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d8fe0f1de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632ae58054dc1"/>
  </p:sldMasterIdLst>
  <p:sldIdLst>
    <p:sldId xmlns:r="http://schemas.openxmlformats.org/officeDocument/2006/relationships" id="256" r:id="R2f6815e51b98444a"/>
    <p:sldId xmlns:r="http://schemas.openxmlformats.org/officeDocument/2006/relationships" id="257" r:id="R970148a1226a4797"/>
    <p:sldId xmlns:r="http://schemas.openxmlformats.org/officeDocument/2006/relationships" id="258" r:id="Rcb6d09571f9b4c7c"/>
    <p:sldId xmlns:r="http://schemas.openxmlformats.org/officeDocument/2006/relationships" id="259" r:id="R4c72d41028784243"/>
    <p:sldId xmlns:r="http://schemas.openxmlformats.org/officeDocument/2006/relationships" id="260" r:id="R0c13d0e851114cbb"/>
    <p:sldId xmlns:r="http://schemas.openxmlformats.org/officeDocument/2006/relationships" id="261" r:id="Rff3599cf5633460d"/>
    <p:sldId xmlns:r="http://schemas.openxmlformats.org/officeDocument/2006/relationships" id="262" r:id="Rdb8023e67143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632ae58054dc1" /><Relationship Type="http://schemas.openxmlformats.org/officeDocument/2006/relationships/slide" Target="/ppt/slides/slide1.xml" Id="R2f6815e51b98444a" /><Relationship Type="http://schemas.openxmlformats.org/officeDocument/2006/relationships/slide" Target="/ppt/slides/slide2.xml" Id="R970148a1226a4797" /><Relationship Type="http://schemas.openxmlformats.org/officeDocument/2006/relationships/slide" Target="/ppt/slides/slide3.xml" Id="Rcb6d09571f9b4c7c" /><Relationship Type="http://schemas.openxmlformats.org/officeDocument/2006/relationships/slide" Target="/ppt/slides/slide4.xml" Id="R4c72d41028784243" /><Relationship Type="http://schemas.openxmlformats.org/officeDocument/2006/relationships/slide" Target="/ppt/slides/slide5.xml" Id="R0c13d0e851114cbb" /><Relationship Type="http://schemas.openxmlformats.org/officeDocument/2006/relationships/slide" Target="/ppt/slides/slide6.xml" Id="Rff3599cf5633460d" /><Relationship Type="http://schemas.openxmlformats.org/officeDocument/2006/relationships/slide" Target="/ppt/slides/slide7.xml" Id="Rdb8023e67143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0de6c20a345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b110dba5844dc" /><Relationship Type="http://schemas.openxmlformats.org/officeDocument/2006/relationships/theme" Target="/ppt/slideMasters/theme/theme1.xml" Id="R846f9275c293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cb110dba5844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0738ac3ce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13b613281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c66323c30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9dafc69d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0987bd710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b2531bc974f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e0ccc513040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 DRIFT AS ble etablert [år] og holder til i Heggenes.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MARTIN BERGE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BARDRIFT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Sveum, Stampevegen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2940 Heggenes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 DRIFT AS</a:t>
            </a:r>
          </a:p>
        </p:txBody>
      </p:sp>
    </p:spTree>
  </p:cSld>
  <p:clrMapOvr>
    <a:masterClrMapping xmlns:a="http://schemas.openxmlformats.org/drawingml/2006/main"/>
  </p:clrMapOvr>
</p:sld>
</file>